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51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HB0801和CT9.386 在PPLO和EBL中的生长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700808"/>
            <a:ext cx="7060921" cy="35928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0</Words>
  <Application>Microsoft Office PowerPoint</Application>
  <PresentationFormat>全屏显示(4:3)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zhuxifang</dc:creator>
  <cp:lastModifiedBy>zhuxifang</cp:lastModifiedBy>
  <cp:revision>17</cp:revision>
  <dcterms:created xsi:type="dcterms:W3CDTF">2020-05-23T12:29:48Z</dcterms:created>
  <dcterms:modified xsi:type="dcterms:W3CDTF">2020-06-15T16:12:12Z</dcterms:modified>
</cp:coreProperties>
</file>