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tiff" ContentType="image/tif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6858000" cy="9144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88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1" d="100"/>
          <a:sy n="91" d="100"/>
        </p:scale>
        <p:origin x="-1356" y="64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2020/6/16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2020/6/16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2020/6/16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2020/6/16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5333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1pPr>
            <a:lvl2pPr marL="609585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2020/6/16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3733"/>
            </a:lvl1pPr>
            <a:lvl2pPr>
              <a:defRPr sz="3200"/>
            </a:lvl2pPr>
            <a:lvl3pPr>
              <a:defRPr sz="2667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3733"/>
            </a:lvl1pPr>
            <a:lvl2pPr>
              <a:defRPr sz="3200"/>
            </a:lvl2pPr>
            <a:lvl3pPr>
              <a:defRPr sz="2667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2020/6/16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3200"/>
            </a:lvl1pPr>
            <a:lvl2pPr>
              <a:defRPr sz="2667"/>
            </a:lvl2pPr>
            <a:lvl3pPr>
              <a:defRPr sz="2400"/>
            </a:lvl3pPr>
            <a:lvl4pPr>
              <a:defRPr sz="2133"/>
            </a:lvl4pPr>
            <a:lvl5pPr>
              <a:defRPr sz="2133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3200"/>
            </a:lvl1pPr>
            <a:lvl2pPr>
              <a:defRPr sz="2667"/>
            </a:lvl2pPr>
            <a:lvl3pPr>
              <a:defRPr sz="2400"/>
            </a:lvl3pPr>
            <a:lvl4pPr>
              <a:defRPr sz="2133"/>
            </a:lvl4pPr>
            <a:lvl5pPr>
              <a:defRPr sz="2133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2020/6/16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2020/6/16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2020/6/16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667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4267"/>
            </a:lvl1pPr>
            <a:lvl2pPr>
              <a:defRPr sz="3733"/>
            </a:lvl2pPr>
            <a:lvl3pPr>
              <a:defRPr sz="3200"/>
            </a:lvl3pPr>
            <a:lvl4pPr>
              <a:defRPr sz="2667"/>
            </a:lvl4pPr>
            <a:lvl5pPr>
              <a:defRPr sz="2667"/>
            </a:lvl5pPr>
            <a:lvl6pPr>
              <a:defRPr sz="2667"/>
            </a:lvl6pPr>
            <a:lvl7pPr>
              <a:defRPr sz="2667"/>
            </a:lvl7pPr>
            <a:lvl8pPr>
              <a:defRPr sz="2667"/>
            </a:lvl8pPr>
            <a:lvl9pPr>
              <a:defRPr sz="2667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867"/>
            </a:lvl1pPr>
            <a:lvl2pPr marL="609585" indent="0">
              <a:buNone/>
              <a:defRPr sz="1600"/>
            </a:lvl2pPr>
            <a:lvl3pPr marL="1219170" indent="0">
              <a:buNone/>
              <a:defRPr sz="1333"/>
            </a:lvl3pPr>
            <a:lvl4pPr marL="1828754" indent="0">
              <a:buNone/>
              <a:defRPr sz="1200"/>
            </a:lvl4pPr>
            <a:lvl5pPr marL="2438339" indent="0">
              <a:buNone/>
              <a:defRPr sz="1200"/>
            </a:lvl5pPr>
            <a:lvl6pPr marL="3047924" indent="0">
              <a:buNone/>
              <a:defRPr sz="1200"/>
            </a:lvl6pPr>
            <a:lvl7pPr marL="3657509" indent="0">
              <a:buNone/>
              <a:defRPr sz="1200"/>
            </a:lvl7pPr>
            <a:lvl8pPr marL="4267093" indent="0">
              <a:buNone/>
              <a:defRPr sz="1200"/>
            </a:lvl8pPr>
            <a:lvl9pPr marL="4876678" indent="0">
              <a:buNone/>
              <a:defRPr sz="12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2020/6/16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667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4267"/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867"/>
            </a:lvl1pPr>
            <a:lvl2pPr marL="609585" indent="0">
              <a:buNone/>
              <a:defRPr sz="1600"/>
            </a:lvl2pPr>
            <a:lvl3pPr marL="1219170" indent="0">
              <a:buNone/>
              <a:defRPr sz="1333"/>
            </a:lvl3pPr>
            <a:lvl4pPr marL="1828754" indent="0">
              <a:buNone/>
              <a:defRPr sz="1200"/>
            </a:lvl4pPr>
            <a:lvl5pPr marL="2438339" indent="0">
              <a:buNone/>
              <a:defRPr sz="1200"/>
            </a:lvl5pPr>
            <a:lvl6pPr marL="3047924" indent="0">
              <a:buNone/>
              <a:defRPr sz="1200"/>
            </a:lvl6pPr>
            <a:lvl7pPr marL="3657509" indent="0">
              <a:buNone/>
              <a:defRPr sz="1200"/>
            </a:lvl7pPr>
            <a:lvl8pPr marL="4267093" indent="0">
              <a:buNone/>
              <a:defRPr sz="1200"/>
            </a:lvl8pPr>
            <a:lvl9pPr marL="4876678" indent="0">
              <a:buNone/>
              <a:defRPr sz="12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2020/6/16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pPr/>
              <a:t>2020/6/16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219170" rtl="0" eaLnBrk="1" latinLnBrk="0" hangingPunct="1">
        <a:spcBef>
          <a:spcPct val="0"/>
        </a:spcBef>
        <a:buNone/>
        <a:defRPr sz="58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89" indent="-457189" algn="l" defTabSz="1219170" rtl="0" eaLnBrk="1" latinLnBrk="0" hangingPunct="1">
        <a:spcBef>
          <a:spcPct val="20000"/>
        </a:spcBef>
        <a:buFont typeface="Arial" pitchFamily="34" charset="0"/>
        <a:buChar char="•"/>
        <a:defRPr sz="4267" kern="1200">
          <a:solidFill>
            <a:schemeClr val="tx1"/>
          </a:solidFill>
          <a:latin typeface="+mn-lt"/>
          <a:ea typeface="+mn-ea"/>
          <a:cs typeface="+mn-cs"/>
        </a:defRPr>
      </a:lvl1pPr>
      <a:lvl2pPr marL="990575" indent="-380990" algn="l" defTabSz="1219170" rtl="0" eaLnBrk="1" latinLnBrk="0" hangingPunct="1">
        <a:spcBef>
          <a:spcPct val="20000"/>
        </a:spcBef>
        <a:buFont typeface="Arial" pitchFamily="34" charset="0"/>
        <a:buChar char="–"/>
        <a:defRPr sz="3733" kern="1200">
          <a:solidFill>
            <a:schemeClr val="tx1"/>
          </a:solidFill>
          <a:latin typeface="+mn-lt"/>
          <a:ea typeface="+mn-ea"/>
          <a:cs typeface="+mn-cs"/>
        </a:defRPr>
      </a:lvl2pPr>
      <a:lvl3pPr marL="1523962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3547" indent="-304792" algn="l" defTabSz="1219170" rtl="0" eaLnBrk="1" latinLnBrk="0" hangingPunct="1">
        <a:spcBef>
          <a:spcPct val="20000"/>
        </a:spcBef>
        <a:buFont typeface="Arial" pitchFamily="34" charset="0"/>
        <a:buChar char="–"/>
        <a:defRPr sz="2667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l" defTabSz="1219170" rtl="0" eaLnBrk="1" latinLnBrk="0" hangingPunct="1">
        <a:spcBef>
          <a:spcPct val="20000"/>
        </a:spcBef>
        <a:buFont typeface="Arial" pitchFamily="34" charset="0"/>
        <a:buChar char="»"/>
        <a:defRPr sz="2667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D:\实验数据\遗传操作平台\生长缺陷实验\文章\2019.12月最新修改\Eric\V18\Figures and Tables\Fig S2.t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80728" y="1691680"/>
            <a:ext cx="4959075" cy="46805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104</TotalTime>
  <Words>0</Words>
  <Application>Microsoft Office PowerPoint</Application>
  <PresentationFormat>全屏显示(4:3)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2" baseType="lpstr">
      <vt:lpstr>Office 主题</vt:lpstr>
      <vt:lpstr>幻灯片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zhuxifang</dc:creator>
  <cp:lastModifiedBy>zhuxifang</cp:lastModifiedBy>
  <cp:revision>10</cp:revision>
  <dcterms:created xsi:type="dcterms:W3CDTF">2020-03-27T11:00:23Z</dcterms:created>
  <dcterms:modified xsi:type="dcterms:W3CDTF">2020-06-15T16:13:37Z</dcterms:modified>
</cp:coreProperties>
</file>