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实验数据\遗传操作平台\生长缺陷实验\文章\2019.12月最新修改\Eric\V18\Figures and Tables\Fig S3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394575" cy="3489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zhuxifang</dc:creator>
  <cp:lastModifiedBy>zhuxifang</cp:lastModifiedBy>
  <cp:revision>12</cp:revision>
  <dcterms:created xsi:type="dcterms:W3CDTF">2020-03-27T11:00:23Z</dcterms:created>
  <dcterms:modified xsi:type="dcterms:W3CDTF">2020-06-15T16:13:55Z</dcterms:modified>
</cp:coreProperties>
</file>