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20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huxifang\Desktop\蛋白组学韦恩图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5859" y="837272"/>
            <a:ext cx="6530517" cy="50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zhuxifang</dc:creator>
  <cp:lastModifiedBy>zhuxifang</cp:lastModifiedBy>
  <cp:revision>11</cp:revision>
  <dcterms:created xsi:type="dcterms:W3CDTF">2020-03-27T11:00:23Z</dcterms:created>
  <dcterms:modified xsi:type="dcterms:W3CDTF">2020-06-15T16:14:13Z</dcterms:modified>
</cp:coreProperties>
</file>