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82" r:id="rId3"/>
    <p:sldId id="289" r:id="rId4"/>
    <p:sldId id="281" r:id="rId5"/>
    <p:sldId id="283" r:id="rId6"/>
    <p:sldId id="285" r:id="rId7"/>
    <p:sldId id="284" r:id="rId8"/>
    <p:sldId id="288" r:id="rId9"/>
    <p:sldId id="267" r:id="rId10"/>
    <p:sldId id="268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60" d="100"/>
          <a:sy n="160" d="100"/>
        </p:scale>
        <p:origin x="2586" y="30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5/19/2020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emf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emf"/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emf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emf"/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emf"/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e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Supplementary figures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132540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2395" y="721360"/>
            <a:ext cx="8579210" cy="5415279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6405A716-C1A6-7849-80C0-346E6C40FDF7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S9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37670816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56" b="26965"/>
          <a:stretch/>
        </p:blipFill>
        <p:spPr bwMode="auto">
          <a:xfrm>
            <a:off x="4572000" y="1904999"/>
            <a:ext cx="4724400" cy="488617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4840916" y="1066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WTAP</a:t>
            </a:r>
            <a:endParaRPr lang="en-GB" dirty="0"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622" b="25643"/>
          <a:stretch/>
        </p:blipFill>
        <p:spPr bwMode="auto">
          <a:xfrm>
            <a:off x="2216" y="1905000"/>
            <a:ext cx="4645983" cy="494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381000" y="10668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METTL14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S1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4572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006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3151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S2 </a:t>
            </a:r>
            <a:endParaRPr lang="en-US" b="1" dirty="0"/>
          </a:p>
        </p:txBody>
      </p:sp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5482" y="30081"/>
            <a:ext cx="4278518" cy="68279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5257800" y="1383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WTAP</a:t>
            </a:r>
            <a:endParaRPr lang="en-GB" dirty="0">
              <a:latin typeface="Arial Black" pitchFamily="34" charset="0"/>
            </a:endParaRPr>
          </a:p>
        </p:txBody>
      </p:sp>
      <p:pic>
        <p:nvPicPr>
          <p:cNvPr id="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4801" y="30081"/>
            <a:ext cx="4560682" cy="68279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838200" y="13832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METTL14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8382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578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4599788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5"/>
          <p:cNvGrpSpPr/>
          <p:nvPr/>
        </p:nvGrpSpPr>
        <p:grpSpPr>
          <a:xfrm>
            <a:off x="971600" y="55069"/>
            <a:ext cx="7880095" cy="6747862"/>
            <a:chOff x="269650" y="194846"/>
            <a:chExt cx="8582045" cy="7348954"/>
          </a:xfrm>
        </p:grpSpPr>
        <p:pic>
          <p:nvPicPr>
            <p:cNvPr id="2" name="Picture 1"/>
            <p:cNvPicPr>
              <a:picLocks noChangeAspect="1"/>
            </p:cNvPicPr>
            <p:nvPr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302" y="304800"/>
              <a:ext cx="8559393" cy="3657600"/>
            </a:xfrm>
            <a:prstGeom prst="rect">
              <a:avLst/>
            </a:prstGeom>
          </p:spPr>
        </p:pic>
        <p:pic>
          <p:nvPicPr>
            <p:cNvPr id="3" name="Picture 2"/>
            <p:cNvPicPr>
              <a:picLocks noChangeAspect="1"/>
            </p:cNvPicPr>
            <p:nvPr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92302" y="3886200"/>
              <a:ext cx="8559393" cy="3657600"/>
            </a:xfrm>
            <a:prstGeom prst="rect">
              <a:avLst/>
            </a:prstGeom>
          </p:spPr>
        </p:pic>
        <p:sp>
          <p:nvSpPr>
            <p:cNvPr id="4" name="TextBox 3"/>
            <p:cNvSpPr txBox="1"/>
            <p:nvPr/>
          </p:nvSpPr>
          <p:spPr>
            <a:xfrm>
              <a:off x="269650" y="194846"/>
              <a:ext cx="416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rial" pitchFamily="34" charset="0"/>
                  <a:cs typeface="Arial" pitchFamily="34" charset="0"/>
                </a:rPr>
                <a:t>A</a:t>
              </a: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269650" y="3776246"/>
              <a:ext cx="41615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GB" sz="1600" b="1" dirty="0">
                  <a:latin typeface="Arial" pitchFamily="34" charset="0"/>
                  <a:cs typeface="Arial" pitchFamily="34" charset="0"/>
                </a:rPr>
                <a:t>B</a:t>
              </a:r>
            </a:p>
          </p:txBody>
        </p:sp>
      </p:grpSp>
      <p:sp>
        <p:nvSpPr>
          <p:cNvPr id="7" name="Rectangle 6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S3 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5686938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8170" b="25382"/>
          <a:stretch/>
        </p:blipFill>
        <p:spPr bwMode="auto">
          <a:xfrm>
            <a:off x="0" y="1961147"/>
            <a:ext cx="4876800" cy="489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YTHDF1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76800" y="13070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YTHDF2</a:t>
            </a:r>
            <a:endParaRPr lang="en-GB" dirty="0">
              <a:latin typeface="Arial Black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870" b="26080"/>
          <a:stretch/>
        </p:blipFill>
        <p:spPr bwMode="auto">
          <a:xfrm>
            <a:off x="4876800" y="1961147"/>
            <a:ext cx="4495800" cy="48968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S4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8768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2652313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5525" b="26351"/>
          <a:stretch/>
        </p:blipFill>
        <p:spPr bwMode="auto">
          <a:xfrm>
            <a:off x="1" y="1828800"/>
            <a:ext cx="5029200" cy="5029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TextBox 2"/>
          <p:cNvSpPr txBox="1"/>
          <p:nvPr/>
        </p:nvSpPr>
        <p:spPr>
          <a:xfrm>
            <a:off x="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YTHDF3</a:t>
            </a:r>
            <a:endParaRPr lang="en-GB" dirty="0">
              <a:latin typeface="Arial Black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7856" b="24286"/>
          <a:stretch/>
        </p:blipFill>
        <p:spPr bwMode="auto">
          <a:xfrm>
            <a:off x="4724400" y="1828800"/>
            <a:ext cx="4419600" cy="50659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47244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YTHDC1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S5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762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7244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7260932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685800"/>
            <a:ext cx="4608513" cy="616753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57800" y="685800"/>
            <a:ext cx="3354861" cy="634831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YTHDF1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4864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YTHDF3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S6 </a:t>
            </a:r>
            <a:endParaRPr lang="en-US" b="1" dirty="0"/>
          </a:p>
        </p:txBody>
      </p:sp>
      <p:sp>
        <p:nvSpPr>
          <p:cNvPr id="7" name="TextBox 6"/>
          <p:cNvSpPr txBox="1"/>
          <p:nvPr/>
        </p:nvSpPr>
        <p:spPr>
          <a:xfrm>
            <a:off x="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3340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114123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609600"/>
            <a:ext cx="4267201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73432" y="609600"/>
            <a:ext cx="4484868" cy="6248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YTHDC1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76800" y="1295400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smtClean="0">
                <a:latin typeface="Arial Black" pitchFamily="34" charset="0"/>
              </a:rPr>
              <a:t>YTHDC2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xmlns="" id="{D0AA03BA-EE0D-1A42-9A43-599862D81591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S7 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A</a:t>
            </a:r>
            <a:endParaRPr lang="en-GB" dirty="0">
              <a:latin typeface="Arial Black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876800" y="609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Arial Black" pitchFamily="34" charset="0"/>
              </a:rPr>
              <a:t>B</a:t>
            </a:r>
            <a:endParaRPr lang="en-GB" dirty="0"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6366834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0120" y="343139"/>
            <a:ext cx="7398865" cy="648478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="" xmlns:a16="http://schemas.microsoft.com/office/drawing/2014/main" id="{26EF2475-EA33-8245-A787-5F32DF8FD432}"/>
              </a:ext>
            </a:extLst>
          </p:cNvPr>
          <p:cNvSpPr/>
          <p:nvPr/>
        </p:nvSpPr>
        <p:spPr>
          <a:xfrm>
            <a:off x="0" y="30081"/>
            <a:ext cx="108012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GB" b="1" dirty="0"/>
              <a:t>Figure </a:t>
            </a:r>
            <a:r>
              <a:rPr lang="en-GB" b="1" dirty="0" smtClean="0"/>
              <a:t>S8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215497573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2285</TotalTime>
  <Words>46</Words>
  <Application>Microsoft Office PowerPoint</Application>
  <PresentationFormat>On-screen Show (4:3)</PresentationFormat>
  <Paragraphs>36</Paragraphs>
  <Slides>10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Office Theme</vt:lpstr>
      <vt:lpstr>Supplementary figures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lenovo</dc:creator>
  <cp:lastModifiedBy>lenovo</cp:lastModifiedBy>
  <cp:revision>19</cp:revision>
  <dcterms:created xsi:type="dcterms:W3CDTF">2006-08-16T00:00:00Z</dcterms:created>
  <dcterms:modified xsi:type="dcterms:W3CDTF">2020-05-20T14:37:49Z</dcterms:modified>
</cp:coreProperties>
</file>