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8" autoAdjust="0"/>
    <p:restoredTop sz="94660"/>
  </p:normalViewPr>
  <p:slideViewPr>
    <p:cSldViewPr snapToGrid="0">
      <p:cViewPr varScale="1">
        <p:scale>
          <a:sx n="43" d="100"/>
          <a:sy n="43" d="100"/>
        </p:scale>
        <p:origin x="80" y="6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C417-C6DA-4960-B511-755182DBF5CD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D957-A25B-4ABE-AD55-98CFB6E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45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C417-C6DA-4960-B511-755182DBF5CD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D957-A25B-4ABE-AD55-98CFB6E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95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C417-C6DA-4960-B511-755182DBF5CD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D957-A25B-4ABE-AD55-98CFB6E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19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C417-C6DA-4960-B511-755182DBF5CD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D957-A25B-4ABE-AD55-98CFB6E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147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C417-C6DA-4960-B511-755182DBF5CD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D957-A25B-4ABE-AD55-98CFB6E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509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C417-C6DA-4960-B511-755182DBF5CD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D957-A25B-4ABE-AD55-98CFB6E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955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C417-C6DA-4960-B511-755182DBF5CD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D957-A25B-4ABE-AD55-98CFB6E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959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C417-C6DA-4960-B511-755182DBF5CD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D957-A25B-4ABE-AD55-98CFB6E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813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C417-C6DA-4960-B511-755182DBF5CD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D957-A25B-4ABE-AD55-98CFB6E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505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C417-C6DA-4960-B511-755182DBF5CD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D957-A25B-4ABE-AD55-98CFB6E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614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C417-C6DA-4960-B511-755182DBF5CD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ED957-A25B-4ABE-AD55-98CFB6E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792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0C417-C6DA-4960-B511-755182DBF5CD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ED957-A25B-4ABE-AD55-98CFB6E4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399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561986"/>
              </p:ext>
            </p:extLst>
          </p:nvPr>
        </p:nvGraphicFramePr>
        <p:xfrm>
          <a:off x="6469220" y="1942293"/>
          <a:ext cx="4619605" cy="32443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Prism 6" r:id="rId3" imgW="3119135" imgH="2190817" progId="Prism6.Document">
                  <p:embed/>
                </p:oleObj>
              </mc:Choice>
              <mc:Fallback>
                <p:oleObj name="Prism 6" r:id="rId3" imgW="3119135" imgH="2190817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69220" y="1942293"/>
                        <a:ext cx="4619605" cy="32443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3952800"/>
              </p:ext>
            </p:extLst>
          </p:nvPr>
        </p:nvGraphicFramePr>
        <p:xfrm>
          <a:off x="965097" y="2213269"/>
          <a:ext cx="4489896" cy="31532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Prism 6" r:id="rId5" imgW="3119135" imgH="2190817" progId="Prism6.Document">
                  <p:embed/>
                </p:oleObj>
              </mc:Choice>
              <mc:Fallback>
                <p:oleObj name="Prism 6" r:id="rId5" imgW="3119135" imgH="2190817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65097" y="2213269"/>
                        <a:ext cx="4489896" cy="31532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085651" y="5366478"/>
            <a:ext cx="2535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45712" y="5366478"/>
            <a:ext cx="4122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76711" y="5366478"/>
            <a:ext cx="4122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</a:p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56479" y="5366478"/>
            <a:ext cx="4122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</a:p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07989" y="5366478"/>
            <a:ext cx="4122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52232" y="5186596"/>
            <a:ext cx="2535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12293" y="5186596"/>
            <a:ext cx="4122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643292" y="5186596"/>
            <a:ext cx="4122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</a:p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323060" y="5186596"/>
            <a:ext cx="4122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</a:p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74570" y="5186596"/>
            <a:ext cx="4122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14248" y="5227979"/>
            <a:ext cx="1497522" cy="33855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Onalespib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(h)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24118" y="5478983"/>
            <a:ext cx="1063108" cy="33855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Ara-C (h)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765" y="5274149"/>
            <a:ext cx="1497522" cy="33855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Onalespib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(h)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054" y="5612701"/>
            <a:ext cx="1242644" cy="33855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CNDAC (h)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65097" y="1942293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03149" y="1942293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715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1513</TotalTime>
  <Words>38</Words>
  <Application>Microsoft Office PowerPoint</Application>
  <PresentationFormat>Widescreen</PresentationFormat>
  <Paragraphs>26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GraphPad Prism 6 Project</vt:lpstr>
      <vt:lpstr>PowerPoint Presentation</vt:lpstr>
    </vt:vector>
  </TitlesOfParts>
  <Company>The Ohio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Sampath, Deepa</dc:creator>
  <cp:lastModifiedBy>Sampath, Deepa</cp:lastModifiedBy>
  <cp:revision>3</cp:revision>
  <dcterms:created xsi:type="dcterms:W3CDTF">2018-12-12T00:13:28Z</dcterms:created>
  <dcterms:modified xsi:type="dcterms:W3CDTF">2018-12-13T01:26:35Z</dcterms:modified>
</cp:coreProperties>
</file>