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4" r:id="rId2"/>
    <p:sldId id="260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84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395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21/05/2020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1344" y="6266559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Thyfault and </a:t>
            </a:r>
            <a:r>
              <a:rPr lang="en-GB" dirty="0" err="1"/>
              <a:t>Bergouignan</a:t>
            </a:r>
            <a:r>
              <a:rPr lang="en-GB" dirty="0"/>
              <a:t> (2020) Diabetologia DOI 10.1007/s00125-020-05177-6 </a:t>
            </a:r>
          </a:p>
          <a:p>
            <a:r>
              <a:rPr lang="en-GB" sz="1200" dirty="0"/>
              <a:t>© Springer-Verlag GmbH Germany, part of Springer Nature 2020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FA1EFD-C043-40E2-A890-89164B11C0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188640"/>
            <a:ext cx="5257710" cy="576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16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1344" y="6266559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733256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Thyfault and </a:t>
            </a:r>
            <a:r>
              <a:rPr lang="en-GB" dirty="0" err="1"/>
              <a:t>Bergouignan</a:t>
            </a:r>
            <a:r>
              <a:rPr lang="en-GB" dirty="0"/>
              <a:t> (2020) Diabetologia DOI 10.1007/s00125-020-05177-6 </a:t>
            </a:r>
          </a:p>
          <a:p>
            <a:r>
              <a:rPr lang="en-GB" sz="1200" dirty="0"/>
              <a:t>© Springer-Verlag GmbH Germany, part of Springer Nature 2020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2A6015-73BC-495B-A25F-64870720F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145879"/>
            <a:ext cx="4053577" cy="587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1344" y="6266559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Thyfault and </a:t>
            </a:r>
            <a:r>
              <a:rPr lang="en-GB" dirty="0" err="1"/>
              <a:t>Bergouignan</a:t>
            </a:r>
            <a:r>
              <a:rPr lang="en-GB" dirty="0"/>
              <a:t> (2020) Diabetologia DOI 10.1007/s00125-020-05177-6 </a:t>
            </a:r>
          </a:p>
          <a:p>
            <a:r>
              <a:rPr lang="en-GB" sz="1200" dirty="0"/>
              <a:t>© Springer-Verlag GmbH Germany, part of Springer Nature 2020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Inter-organ crosstalk and substrate fluxes during exercise</a:t>
            </a:r>
            <a:endParaRPr lang="en-GB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A83AA4-F970-4952-948F-02BDFCE562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0807" y="764704"/>
            <a:ext cx="4534313" cy="50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049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73</Words>
  <Application>Microsoft Office PowerPoint</Application>
  <PresentationFormat>On-screen Show (4:3)</PresentationFormat>
  <Paragraphs>13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42</cp:revision>
  <dcterms:created xsi:type="dcterms:W3CDTF">2016-06-15T12:53:43Z</dcterms:created>
  <dcterms:modified xsi:type="dcterms:W3CDTF">2020-05-21T11:42:53Z</dcterms:modified>
</cp:coreProperties>
</file>