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5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4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97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2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5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414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58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6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1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4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5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5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CFF23-C922-44B1-940F-F2CD53F9207F}" type="datetimeFigureOut">
              <a:rPr lang="en-US" smtClean="0"/>
              <a:t>1/21/2020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274CA-1657-4DF1-9734-185DDC21EB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9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5.png"/><Relationship Id="rId3" Type="http://schemas.openxmlformats.org/officeDocument/2006/relationships/image" Target="../media/image26.gif"/><Relationship Id="rId7" Type="http://schemas.openxmlformats.org/officeDocument/2006/relationships/image" Target="../media/image30.png"/><Relationship Id="rId12" Type="http://schemas.openxmlformats.org/officeDocument/2006/relationships/image" Target="../media/image34.wmf"/><Relationship Id="rId2" Type="http://schemas.openxmlformats.org/officeDocument/2006/relationships/image" Target="../media/image25.jp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microsoft.com/office/2007/relationships/hdphoto" Target="../media/hdphoto4.wdp"/><Relationship Id="rId1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microsoft.com/office/2007/relationships/hdphoto" Target="../media/hdphoto5.wdp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image" Target="../media/image39.png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5.png"/><Relationship Id="rId18" Type="http://schemas.openxmlformats.org/officeDocument/2006/relationships/image" Target="../media/image69.png"/><Relationship Id="rId26" Type="http://schemas.microsoft.com/office/2007/relationships/hdphoto" Target="../media/hdphoto11.wdp"/><Relationship Id="rId3" Type="http://schemas.openxmlformats.org/officeDocument/2006/relationships/image" Target="../media/image58.png"/><Relationship Id="rId21" Type="http://schemas.openxmlformats.org/officeDocument/2006/relationships/image" Target="../media/image72.png"/><Relationship Id="rId7" Type="http://schemas.microsoft.com/office/2007/relationships/hdphoto" Target="../media/hdphoto6.wdp"/><Relationship Id="rId12" Type="http://schemas.openxmlformats.org/officeDocument/2006/relationships/image" Target="../media/image64.png"/><Relationship Id="rId17" Type="http://schemas.openxmlformats.org/officeDocument/2006/relationships/image" Target="../media/image68.png"/><Relationship Id="rId25" Type="http://schemas.openxmlformats.org/officeDocument/2006/relationships/image" Target="../media/image75.png"/><Relationship Id="rId2" Type="http://schemas.openxmlformats.org/officeDocument/2006/relationships/image" Target="../media/image57.jpg"/><Relationship Id="rId16" Type="http://schemas.microsoft.com/office/2007/relationships/hdphoto" Target="../media/hdphoto9.wdp"/><Relationship Id="rId20" Type="http://schemas.openxmlformats.org/officeDocument/2006/relationships/image" Target="../media/image71.pn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microsoft.com/office/2007/relationships/hdphoto" Target="../media/hdphoto8.wdp"/><Relationship Id="rId24" Type="http://schemas.microsoft.com/office/2007/relationships/hdphoto" Target="../media/hdphoto10.wdp"/><Relationship Id="rId32" Type="http://schemas.openxmlformats.org/officeDocument/2006/relationships/image" Target="../media/image81.png"/><Relationship Id="rId5" Type="http://schemas.openxmlformats.org/officeDocument/2006/relationships/image" Target="../media/image60.wmf"/><Relationship Id="rId15" Type="http://schemas.openxmlformats.org/officeDocument/2006/relationships/image" Target="../media/image67.png"/><Relationship Id="rId23" Type="http://schemas.openxmlformats.org/officeDocument/2006/relationships/image" Target="../media/image74.png"/><Relationship Id="rId28" Type="http://schemas.openxmlformats.org/officeDocument/2006/relationships/image" Target="../media/image77.wmf"/><Relationship Id="rId10" Type="http://schemas.openxmlformats.org/officeDocument/2006/relationships/image" Target="../media/image63.png"/><Relationship Id="rId19" Type="http://schemas.openxmlformats.org/officeDocument/2006/relationships/image" Target="../media/image70.png"/><Relationship Id="rId31" Type="http://schemas.openxmlformats.org/officeDocument/2006/relationships/image" Target="../media/image80.png"/><Relationship Id="rId4" Type="http://schemas.openxmlformats.org/officeDocument/2006/relationships/image" Target="../media/image59.wmf"/><Relationship Id="rId9" Type="http://schemas.microsoft.com/office/2007/relationships/hdphoto" Target="../media/hdphoto7.wdp"/><Relationship Id="rId14" Type="http://schemas.openxmlformats.org/officeDocument/2006/relationships/image" Target="../media/image66.png"/><Relationship Id="rId22" Type="http://schemas.openxmlformats.org/officeDocument/2006/relationships/image" Target="../media/image73.png"/><Relationship Id="rId27" Type="http://schemas.openxmlformats.org/officeDocument/2006/relationships/image" Target="../media/image76.wmf"/><Relationship Id="rId30" Type="http://schemas.openxmlformats.org/officeDocument/2006/relationships/image" Target="../media/image7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6" descr="AA02635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520825"/>
            <a:ext cx="12382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17" descr="AA02744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84371"/>
            <a:ext cx="119697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2" descr="LS00938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381" y="3867401"/>
            <a:ext cx="1592262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11" descr="AA021273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587" y="600075"/>
            <a:ext cx="165258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15" descr="AA04969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976" y="2743200"/>
            <a:ext cx="168751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3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49" b="100000" l="556" r="99861">
                        <a14:foregroundMark x1="61944" y1="53233" x2="61944" y2="53233"/>
                        <a14:foregroundMark x1="61389" y1="37529" x2="61389" y2="37529"/>
                        <a14:foregroundMark x1="57778" y1="55427" x2="57778" y2="55427"/>
                        <a14:foregroundMark x1="57222" y1="62471" x2="57222" y2="62471"/>
                        <a14:foregroundMark x1="57639" y1="61316" x2="57639" y2="61316"/>
                        <a14:foregroundMark x1="65139" y1="59700" x2="65139" y2="59700"/>
                        <a14:foregroundMark x1="56806" y1="42610" x2="56806" y2="42610"/>
                        <a14:foregroundMark x1="60694" y1="42494" x2="60694" y2="42494"/>
                        <a14:foregroundMark x1="60417" y1="55427" x2="60417" y2="554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274" y="4038600"/>
            <a:ext cx="1926037" cy="231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www.clker.com/cliparts/9/e/2/3/1206575835462097843yves_guillou_boat.svg.med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3867"/>
          <a:stretch/>
        </p:blipFill>
        <p:spPr bwMode="auto">
          <a:xfrm>
            <a:off x="620796" y="1677221"/>
            <a:ext cx="2400300" cy="188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4" descr="http://www.clker.com/cliparts/A/8/e/f/n/P/babyboy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6" descr="http://www.clker.com/cliparts/A/8/e/f/n/P/babyboy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8" descr="http://www.clker.com/cliparts/A/8/e/f/n/P/babyboy.sv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0" descr="http://www.clker.com/cliparts/A/8/e/f/n/P/babyboy.sv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9" name="Picture 25" descr="C:\Users\ABM\AppData\Local\Microsoft\Windows\Temporary Internet Files\Content.IE5\XUB920Y6\MP90038471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04826"/>
            <a:ext cx="1905000" cy="188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ABM\Desktop\ppt images\sunglasses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746" y="1811783"/>
            <a:ext cx="2687637" cy="148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ABM\Desktop\ppt images\Towel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298" y="3821000"/>
            <a:ext cx="3627438" cy="362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ABM\Desktop\ppt images\cloud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946" y="1071214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ABM\Desktop\ppt images\crab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63" y="4953000"/>
            <a:ext cx="2232025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259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i2clipart.com/cliparts/4/7/2/1/clipart-classic-guitar-512x512-47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69" y="627344"/>
            <a:ext cx="1575955" cy="293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ABM\Desktop\ppt images\b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202" y="2495177"/>
            <a:ext cx="285750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A0282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219" y="4397819"/>
            <a:ext cx="1533525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http://www.downloadclipart.net/medium/281-birthday-cake-2-clip-ar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447" y="1554239"/>
            <a:ext cx="1926835" cy="18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" descr="AA02741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69" y="4397819"/>
            <a:ext cx="1500716" cy="202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A027414.png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619" y="4416141"/>
            <a:ext cx="1564083" cy="2110173"/>
          </a:xfrm>
          <a:prstGeom prst="rect">
            <a:avLst/>
          </a:prstGeom>
        </p:spPr>
      </p:pic>
      <p:pic>
        <p:nvPicPr>
          <p:cNvPr id="3082" name="Picture 10" descr="C:\Users\ABM\AppData\Local\Microsoft\Windows\Temporary Internet Files\Content.IE5\7LR8UKR1\MC900438023[2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02" y="218864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57437183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273" y="4372025"/>
            <a:ext cx="1128713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C:\Users\ABM\Desktop\ppt images\flower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804" y="322051"/>
            <a:ext cx="1401763" cy="187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5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bestclipartblog.com/clipart-pics/gorilla-clip-art-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657" y="4230550"/>
            <a:ext cx="1703775" cy="199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C:\Users\ABM\Desktop\ppt images\butterfly 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31" y="444838"/>
            <a:ext cx="2609532" cy="197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C:\Users\ABM\Desktop\ppt images\cat 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94" y="162872"/>
            <a:ext cx="1963594" cy="193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C:\Users\ABM\Desktop\ppt images\book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481" y="2941877"/>
            <a:ext cx="2086716" cy="209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ABM\AppData\Local\Microsoft\Windows\Temporary Internet Files\Content.IE5\7LR8UKR1\MC90043616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207" y="2491428"/>
            <a:ext cx="1462875" cy="165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clker.com/cliparts/8/a/e/a/13072454332112421865tire%20icon%20full%20siz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52417" y1="42583" x2="52417" y2="42583"/>
                        <a14:backgroundMark x1="31931" y1="79283" x2="31931" y2="79283"/>
                        <a14:backgroundMark x1="67757" y1="80062" x2="67757" y2="800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4" y="4427841"/>
            <a:ext cx="2671691" cy="267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AA006219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513" y="4981048"/>
            <a:ext cx="1049338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cartoon bikes clipartred bicycle design   free clip art smn6isnz Red Bicycle Design   Free Clip Ar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527" y="1884783"/>
            <a:ext cx="2799455" cy="1807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BM\AppData\Local\Microsoft\Windows\Temporary Internet Files\Content.IE5\Z3SD0KLA\MC900335798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00687"/>
            <a:ext cx="2131785" cy="118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AA028199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53" y="4199778"/>
            <a:ext cx="1288847" cy="211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2" descr="C:\Users\ABM\Desktop\ppt images\cat 2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045" y="0"/>
            <a:ext cx="1261500" cy="249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stk19975boj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082" y="4876260"/>
            <a:ext cx="1028700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9" descr="C:\Users\ABM\Desktop\ppt images\rocket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07" y="2681610"/>
            <a:ext cx="1548939" cy="154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908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7667" b="88222" l="35563" r="418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77690" r="58179" b="11484"/>
          <a:stretch/>
        </p:blipFill>
        <p:spPr bwMode="auto">
          <a:xfrm>
            <a:off x="3790667" y="3739486"/>
            <a:ext cx="982638" cy="92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778" b="27556" l="35250" r="42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14806" r="57754" b="72935"/>
          <a:stretch/>
        </p:blipFill>
        <p:spPr bwMode="auto">
          <a:xfrm>
            <a:off x="2105855" y="5390581"/>
            <a:ext cx="1047466" cy="105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000" b="26333" l="56625" r="63688">
                        <a14:foregroundMark x1="61125" y1="16778" x2="61125" y2="16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724" t="14806" r="36418" b="73373"/>
          <a:stretch/>
        </p:blipFill>
        <p:spPr bwMode="auto">
          <a:xfrm>
            <a:off x="5521717" y="461256"/>
            <a:ext cx="1045190" cy="101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889" b="26333" l="49875" r="56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78" t="14806" r="43470" b="73373"/>
          <a:stretch/>
        </p:blipFill>
        <p:spPr bwMode="auto">
          <a:xfrm>
            <a:off x="5597288" y="3695132"/>
            <a:ext cx="1074761" cy="101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333" b="26667" l="43063" r="48938">
                        <a14:foregroundMark x1="44813" y1="20111" x2="44813" y2="20111"/>
                        <a14:foregroundMark x1="44813" y1="17778" x2="44813" y2="17778"/>
                        <a14:foregroundMark x1="45125" y1="19000" x2="45125" y2="19000"/>
                        <a14:foregroundMark x1="46750" y1="19222" x2="46750" y2="19222"/>
                        <a14:foregroundMark x1="47500" y1="20444" x2="47500" y2="20444"/>
                        <a14:foregroundMark x1="47500" y1="19333" x2="47500" y2="19333"/>
                        <a14:foregroundMark x1="47188" y1="18111" x2="47188" y2="18111"/>
                        <a14:backgroundMark x1="47125" y1="19333" x2="47125" y2="19333"/>
                        <a14:backgroundMark x1="44625" y1="18889" x2="44625" y2="18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00" t="14806" r="51090" b="73373"/>
          <a:stretch/>
        </p:blipFill>
        <p:spPr bwMode="auto">
          <a:xfrm>
            <a:off x="3974341" y="5345941"/>
            <a:ext cx="900753" cy="101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78" b="39556" l="50000" r="564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172" t="27821" r="44097" b="61393"/>
          <a:stretch/>
        </p:blipFill>
        <p:spPr bwMode="auto">
          <a:xfrm>
            <a:off x="7820167" y="417392"/>
            <a:ext cx="873457" cy="9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889" b="38667" l="43063" r="48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03" t="27821" r="50828" b="61393"/>
          <a:stretch/>
        </p:blipFill>
        <p:spPr bwMode="auto">
          <a:xfrm>
            <a:off x="5758216" y="5279407"/>
            <a:ext cx="955345" cy="9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56" b="38667" l="36000" r="415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27821" r="57739" b="61393"/>
          <a:stretch/>
        </p:blipFill>
        <p:spPr bwMode="auto">
          <a:xfrm>
            <a:off x="7655946" y="1996832"/>
            <a:ext cx="1049740" cy="92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333" b="52444" l="56563" r="640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261" t="40278" r="36418" b="48823"/>
          <a:stretch/>
        </p:blipFill>
        <p:spPr bwMode="auto">
          <a:xfrm>
            <a:off x="366214" y="3713896"/>
            <a:ext cx="963305" cy="93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556" b="63667" l="56875" r="64313">
                        <a14:foregroundMark x1="58125" y1="56222" x2="58125" y2="56222"/>
                        <a14:foregroundMark x1="59062" y1="56222" x2="59062" y2="56222"/>
                        <a14:foregroundMark x1="60688" y1="56222" x2="60688" y2="56222"/>
                        <a14:foregroundMark x1="62063" y1="56222" x2="62063" y2="56222"/>
                        <a14:foregroundMark x1="61625" y1="57444" x2="61625" y2="57444"/>
                        <a14:foregroundMark x1="58313" y1="57444" x2="58313" y2="57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940" t="51508" r="36418" b="36187"/>
          <a:stretch/>
        </p:blipFill>
        <p:spPr bwMode="auto">
          <a:xfrm>
            <a:off x="2123483" y="444047"/>
            <a:ext cx="1012209" cy="105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222" b="76556" l="57313" r="63625">
                        <a14:foregroundMark x1="59562" y1="71778" x2="59562" y2="71778"/>
                        <a14:foregroundMark x1="60313" y1="72889" x2="60313" y2="72889"/>
                        <a14:foregroundMark x1="61313" y1="73000" x2="61313" y2="73000"/>
                        <a14:foregroundMark x1="61313" y1="71778" x2="61313" y2="71778"/>
                        <a14:foregroundMark x1="58875" y1="72556" x2="58875" y2="72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64" t="65386" r="36418" b="23835"/>
          <a:stretch/>
        </p:blipFill>
        <p:spPr bwMode="auto">
          <a:xfrm>
            <a:off x="7867037" y="5390581"/>
            <a:ext cx="978089" cy="92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667" b="66222" l="49688" r="57625">
                        <a14:foregroundMark x1="52375" y1="61444" x2="52375" y2="61444"/>
                        <a14:foregroundMark x1="51625" y1="57778" x2="51625" y2="577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78" t="51508" r="43470" b="36187"/>
          <a:stretch/>
        </p:blipFill>
        <p:spPr bwMode="auto">
          <a:xfrm>
            <a:off x="393807" y="1931720"/>
            <a:ext cx="1074761" cy="105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556" b="64000" l="43125" r="494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70" t="51508" r="50672" b="36187"/>
          <a:stretch/>
        </p:blipFill>
        <p:spPr bwMode="auto">
          <a:xfrm>
            <a:off x="2267204" y="1866610"/>
            <a:ext cx="968992" cy="105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1000" b="63111" l="36000" r="41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51508" r="57970" b="36187"/>
          <a:stretch/>
        </p:blipFill>
        <p:spPr bwMode="auto">
          <a:xfrm>
            <a:off x="3860611" y="1908123"/>
            <a:ext cx="1014483" cy="1054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1333" b="76444" l="34938" r="42188">
                        <a14:foregroundMark x1="37188" y1="68667" x2="37188" y2="68667"/>
                        <a14:foregroundMark x1="38188" y1="65889" x2="38188" y2="65889"/>
                        <a14:foregroundMark x1="39313" y1="66222" x2="39313" y2="66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63814" r="57978" b="23835"/>
          <a:stretch/>
        </p:blipFill>
        <p:spPr bwMode="auto">
          <a:xfrm>
            <a:off x="3806648" y="519753"/>
            <a:ext cx="1013346" cy="10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222" b="51667" l="49875" r="5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977" t="40278" r="44008" b="48823"/>
          <a:stretch/>
        </p:blipFill>
        <p:spPr bwMode="auto">
          <a:xfrm>
            <a:off x="412842" y="519753"/>
            <a:ext cx="916677" cy="93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222" b="51556" l="42875" r="490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14" t="40278" r="51022" b="48823"/>
          <a:stretch/>
        </p:blipFill>
        <p:spPr bwMode="auto">
          <a:xfrm>
            <a:off x="2064432" y="3774175"/>
            <a:ext cx="939419" cy="93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0111" b="51222" l="35438" r="4206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373" t="40278" r="58045" b="48823"/>
          <a:stretch/>
        </p:blipFill>
        <p:spPr bwMode="auto">
          <a:xfrm>
            <a:off x="7849886" y="3774175"/>
            <a:ext cx="1003111" cy="93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640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BM\AppData\Local\Microsoft\Windows\Temporary Internet Files\Content.IE5\Z3SD0KLA\MC90043390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52041">
            <a:off x="2154467" y="-134062"/>
            <a:ext cx="14478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BM\AppData\Local\Microsoft\Windows\Temporary Internet Files\Content.IE5\BLKRHIXW\MC9004400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9808">
            <a:off x="7762861" y="3845492"/>
            <a:ext cx="1232658" cy="1094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BM\AppData\Local\Microsoft\Windows\Temporary Internet Files\Content.IE5\7LR8UKR1\MC90044005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910" y="1292743"/>
            <a:ext cx="980683" cy="90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www.performancelongboarding.com/media/catalog/product/cache/1/image/9df78eab33525d08d6e5fb8d27136e95/s/9/s9-drivers-glove-brn-g1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654" y="2340619"/>
            <a:ext cx="1426272" cy="142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designerwear2u.co.uk/images/products/zoom/1255976556-732124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100" l="9981" r="89827">
                        <a14:backgroundMark x1="60767" y1="84308" x2="60177" y2="74769"/>
                        <a14:backgroundMark x1="51032" y1="76000" x2="50442" y2="70154"/>
                        <a14:backgroundMark x1="38053" y1="77538" x2="39528" y2="72308"/>
                        <a14:backgroundMark x1="34513" y1="51692" x2="35988" y2="467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75926" y="1138282"/>
            <a:ext cx="1437315" cy="137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9" descr="data:image/jpeg;base64,/9j/4AAQSkZJRgABAQAAAQABAAD/2wCEAAkGBxIREhMUExQUFRUXFxgVFBYYFxwdHRcYIBcWFxwcGhcYHykgHBwlHBUVITIhJSotLi8uFx81ODMsNygtLisBCgoKDg0OGhAQGy8iICQsLCwvLDIsLCwsLC0tLSwsLCwsLCwsLy4sLCwsLCwsLCwsLC4vLC0sLCwsLCwsMCwsLP/AABEIAHcA8AMBEQACEQEDEQH/xAAcAAEAAgMBAQEAAAAAAAAAAAAABQYDBAcCAQj/xABJEAABAwIDAgkICAEKBwAAAAABAAIDBBEFEiEGMQcTIkFRYXGBkTJCUmKSobLBIzNjcnOisdEUFSQlNDVkgoOj4UNTdLPCw9P/xAAaAQEAAgMBAAAAAAAAAAAAAAAAAQMCBAUG/8QAPBEAAgECAwQIBQMDAQkAAAAAAAECAxEEITEFMkFxElFhgZGhscETIjPR8DRy4RRCUvEGIzVigpKissL/2gAMAwEAAhEDEQA/AO4oAgCAIAgCA1a7EYYReWWOMes4DwvvQFcruEfDot03GHojaXa9F9yWIuaVTt3UmN8kGG1Bja0uc+YiMAAXuG2JcOxSLn3CqrF66JkzZKWmjkGZtmOkdbsJAv3oCO2Zw2WumrY6urqZBTyCMBjzE1w5WpbHrzbroDZZEcHraaJj3vpKpzmZHuzcVLybFrjrZ2YadqDQ6CoJCAIAgCAIAgCAIAgCAIAgCAIAgCAIAgCA08RxWCnGaaVkY5szgL9g3nuQFPxbhVoYriMSTH1Rlb7TvkCpsRcharhBxOR0TIqRsHHuywmTMcx03FwaLcoa2QXNzEtncVfBLLU4gWZI3v4uEEXs0mxc0ttu60Bl2G2HoZaWColi42WRge8vcSL6817IEjYloYosbpGRRsjaKWQ2a0AXzOF9OdBxLNte61DVfgv+EqCSN2KxCKPD6RrnjNxTSGjVxGuuUXNuuysjSnJXSy6+HjoRc0tmaSphnr5BEA2eYPjL3Ws0A6loub67tO0LLoU470vDPz09SMzZx7AZKs07nztDoJmzMtFoS0g2IL72NulOnS/xf/dn/wCvsTZk0zEns+uZYemy7m9pbbM33jrT4cJbj7nl56Py5C5IxSBwDmkOBFwQbgjpBG9VNOLsyT0oAQBAEAQBAEAQBAEAQBAEAQBAEBHY7jcFHEZZ3hrdwHO49DRzlAcixzhJrat2SlaYW62DOVIQOcm2mmum7pU2MbnvY3g/fiDRVVMzsjzpY5pH2NtXuvYePcgsWXAMDp6XGXxQss1lKHAHlEOLgL3POhPEkNtjfEcHZ0yTu9lsf7oGT+1z8tFVH7GT4SFBJF7EYlEygpW5i5wibdrAXEdRyg2PbZWqjNq+i7cvXUi5D45PN/KcdREyzW05jzSte1gJeb3cBYWBBsSL9K2qGFpyTc5dys2/P2MW2TbmSSt+mYZmuGuSUFhB6GDKCOrXvWMpQTtB9Hms/HP2JN/DeKDbQtaxoNi1rcuU9Dm2FjuWtV+Jf53fz8CVbgbSqJCAIDRqYXRh74XNjOrnB31Z5yT6J38od4K2adRSajUTa7Nf55eFiGuoUGITvYHjI9p81zTG7fvzAuDuqwAO+6yqQpRl0XdPsd14ZNeN11EK5uNxdg+sDout9svtglo7yFX8Fy3H0uWvhqTckVSSEAQBAEAQBAEAQBAEAQBAEB+edvsWkrK+UakRyOgiZ0WdkNutzhfw6FJizrNBszDh1BOGAGTiJDJJbVxDHHubfcFBJ74L22w2m7HfEUCIyjq2Nxysc9waG00bbk8+Zmg6TruWcYSm7RVwbmM0M1TW0dREA1lOJdZLjMXhoFmDWwAvrZWdCEd+Xcs/PT1IzJaei40ETvMgO9lsrD1ZRqR1ElR8a24reb/OSRNus2YYmsAa0BrRuAFgOwBUyk5O7d2Se1ANOSgAJdGeLcdSQOS4+szQHt0PWrlWek/mXn3Ph6dhFjVe9xcXBmWaNrS9oNxJGS6wB0v5Lst7EEHpKtSiopN3i9H1PL+L9hBJwyB7Q5pu0gEEc4OoWrKLi2nqjIxVFbGwgOeA47m73HsYOUfBZwpTmrpZdfDx0IuYv4iV/wBWzKPSk08GDU9hLe1Z9CEd537F99PUZn1lACQZCZHDUZvJB9Vg0HabnrUOs0rQVl5+IsZKqtjjsHuAJ3N3uPY0anuCr6Lt0tEuOi8XkSar6+R31cdh6UhsPYFyew27Vzq21MLS/u6T6o/d+1+RbGjJ9hiouPhblZJHa98piNm9TA14yt6jey1Zf7RKcrzpeEs++8Xd+Bn/AE3UzdZi0o8qFp62SXPg9rbeJV8NsYSWrlHmvs36GLoSMzcaZ5zJW/4b/BdbkMXhp7tSPe7etjB05LgZY8Yp3G3GsDjua45Xey6xW1GnKS6Uc11rNeKMHlqbywAQBAEAQBAEAQGtV4hDF9ZLHH997W/qUB9pK2KYXikZIOljg4e4oD88kZsVt01/61KkxO8bWvy0VUfsZPhIRJt2RkyC2Glmbh9NG1hYQzlPkBFrknRmhcd2+w159yucIw39epe74ebMUS9LhcUb3ShoMr/LlIBc7m320HULBYTqykujoupafz3k2N1VEhAEB4lka0FziGgbyTYDtJUxi5OyV2DV/i3P+qbp6bwQ0dYbo53uHWrvhxj9R9y1+y8+RF+o8swtoJcXyF5tmcHEZrbtBoALmwHSpeIdrJKy0VhY+RYRG3nkI1NjI62pudL9JKSxM31eCFjN9DTt/wCHE0nqbc/M+9Vt1Krzu/b7IaGF+JE/Vxud1v5A94LvyrQrY/C0d6d31R+bz08y2NKT4GFzJX+XIfuxjKPG5cfEdi5Nbbs3lRgo9r+Z+yXh3l0cOuJ6gp2MvlaBfeec9p3nvXHr4irXd6snLnw5dXcXKKjoZVSZBAEAQHxzQRYi46CpTcXdZMg120EbfJaGfcJZ8FlvQ2pjIaVG+bv63MHTg+BlaJB5M0o7SHfGCtuG3cQt6MZd1vRowdCJkbW1LfOieOgtLSf8YcR+VbcNvUnv02u1Sv5Nf/Rg8O+DMzMYkHlQn/A8OH5g0+5bcNrYOX9zXOP2uYOjNGOo2to4jaWZsTt+WTQ/7rfhKNSPShJSXY/xlTTWTK/ifCrQx6RiSY+qMo9p1tOwFZWIuVat4WauS4ggjjFwPOkNzoNbAa9FksRcNw/aCu8t0sTT6TuKHst5XcUGZFYRsIZq6eklmyvjZnMjW5gTyd4cQT5XuQWPeKYDU4HUwTteHsLrB7QRmAsXMe2+lxfnO7qQaEXQDNizP+tv/r3QHb9oWRSyU8MljculALrXyZRpY6nNIw9xWzh5TpwnUj2Lx/hMPPIfyTBzxMd94Zve66r/AKmrwk1yy9CbIDCoRuYG/dJb8JCf1FXi788/UWQNNIzWN5d6kmoPY8atPbcdSdOEspq3avto/LmD2yuZlLnHJlOVwdva7TSw3k3Frb7iyxdGXSUVnfT8/LC5442WTyGiNvpPF3HsZzdrj3FZdGnDed31LTx+3iMz3HQMBDnXe4ahz9bHpA3N7gFjKtJqyyXUvzPvFjYkkDQXOIAGpJNgB1kqtJt2RJouxRp+ra6TrAs32nbx1i616+KoUMqk0n1LN+C077GcacpaIxOdM/ynhg9GPf3yO1PcGrk1tupZUYd8s/8AxWS72y6OH/yZ8hpWNOYDlbsx1d7R17lx8Rja+IyqSbXVw8FkXRhGOiM61TMIAgCAIAgCAIDFUVDIxme5rG9LiAPErKMJSdoq5DaWpW8R29ootzzKeiMX/MbBb9LZWInqrcyqVaCK1U8I1TM7JS04B5tHSO9loAHvXQhsejTV6s/ZFTrye6iMxR+KyPhZO+SMzuLY25g0aZb3DNQOUN62aKwUYylTSfR14+pjL4jaT4krR8FzjrLUNHSGMufFxH6Fa1Tbcf7IeLMlh+tnzY7ZindVV0UjTI2F0bWFx114y55NhfkhZYvaFanSpVIOzldviuHXzFOnFyknwLDtq10VNExhbk/iILNyBpuJBblMsLac7SVdgtrOu3GpBJpN3XZ2P2aRFSioq6Zdo8aYPrWui6zq32xoB1my6FDFUMRlSmm+p5PwevdcwlCUdUU7Z5wOPVhBBBhBBG4i0XOthprJlfEz8Mh/msA9KpYPyyfsiDOZ4PI0Yo1zjZral73HoAe5xPuUqLk7Ig7HxXG5nytBc+xLT5rRctb1EXvpzkrym0NpTnXToyajC6i1x633+lkb1OmlHPifRTuHkyyN6rh3xgrKntzER3lGXNW9GiHQiz6YnnfNIfYHwtCylt2u92EV3N+rYWHiYZae74mcZLynEn6R3khpJ3ddh3ro7J2hiMRUm52tFf4rVuy92V1qcYrIkYcNia/OGcvdmJJPPbees+J6V2ZV6ko9FvLqNeyNtUkmvXVXFtvbM4mzG3tmPbzDeSeYBRKUYRc5uyWr/OPUSk27IjhSZiHynO7eB5jD6rT8R17F5jG7Yq1rwp/JDqWr/c+PLTmbcKKjm82bS5BcEAQBAEAQBAEBiqalkTS6RzWNG9ziAPErKEJTdoq7IbS1Khi3CPTRXETXTO6RyW+0dfALqUdj1p5zfR82UyrxWmZWpNrMUrDanY5o+yYTbtkdoPcugsBg8Or1Hfm/Yq+JUloauE7K1FZUyx1EpY+INLy7lnlcw1tzdKtrY6lh6UZ0o3T0tloYxpuUrNltqNh6Ompp35XSPbE8hzzuOU2IaLAarlx2nXrVYxvZXWSLnRjGLJrYiINoaewAJjBNhvOup6VqbQk3iZ36yykvkRE7Z/17CvxJv/StrAfpq/Je5hV34lyXJLyn7Ft/neKH7Zg8OM/ddTHv/cUF2P2KKW9Iz8IJ+hg66mH4lhsz6kv2y9Ca2i5otJXOLSiYKHMxqr4ohhEd/Ju0+RvbpcdhB616aljpYfCU6kl0uDu87Z6Ph58jVdNSqNG3wm4hxrKKNzcj/wCKYS29wRYtu02Fxyu0X13i/WoV6deHxKTuvNPqa/E+BTOLi7M5xR1McdcJJb5Gzuc6wudHOI07bJiFN0pKnq0145ehEGlJNnYcO2kpKi3FzxknzScrvB1r9y8ZVwdelvRZvqpF6MllrGYQGGL+sx/hTfHTr0mwfpVucPSoauI1Xf7Equ2a4QES055XvO5v0bOoDyj2l2/7gXn9uYh9KNBaLN9rengtObNqhHLpGdcA2AgCAIAgCAIAgNDG8UZSwvmfuaNBzuO4AdpV2HoSrVFCPExlJRV2cipqerxeocSd2rib5ImncAO7dvNl6mc6GApL8bNJKVWROYrsjDRSUOVzpHPqGB5daxALTYNHN23WlR2hPERq3Vkou3+pZKkouPM6eBbQaDmC87qbRUdnj/SmI/di/QrqYn9FR7ymH1JE5tKbUlT+E/4StPCfXhzRZPdZ52Wbajph9kz9FOMd68+bFPdRB7Xa4hhX3pv0j/ZbmC/S1+Ufcrqb8e8uK5ReVTYofT4if7zbwB/ddLH/AE6K/wCUppay5jhCP0VN11UP6lNmb8/2SFbRcy1lc0uKPg39tVf4f/zXYr/8Pp8/ua8fqs8cINQx1Th0Yc0vFQ0uaCCWgviAuOa/yWzsKEl05NZO3fqYYhrJHPaWk4+rbESQJJwwkcwdJYkdgK9Aaxc8V4IahlzDLHKOhwLD8wlybEC+LFsO3iojaOkF8fiLtHYtarg6FXeijJTlHRknh3CdO3SaJkg6WktPzB8AubV2HTf05NeZbHEPiWXDNv6KSaNznOis17XZxoL5CNW3G9i2NmYOphfiRno+jbuv9yKtRTtYvFHWxTDNFIyQdLHBw9y6JUZwgIXCTeGN3pNDz2u5Z97l47aculjKvZJrwdvY3qatBG2tEsCAIAgCAIAgCA5rwvVhvTxDdZ8jus3DW+Fn+K9BsSmrTnyX55GriHoiycHuGiCijPnS/SO79w7gAuftOs6mIa4LItoxtEw7aC9Rho/vBPgAs8BlSrftIqb0eZbFzC4p2zR/pTEv8r9F1cV+io95RD6kic2rNqOp/Cf+i08H+ohzRZU3WZ8Cbampx9lH8AWGId60+b9SYbqK7tR/aWF9s3wt/Zb2D/SV/wDp9yqp9SPeXBcsvKxsSOXiB/vjx4NZ+66OP3aX7F6sppay5mDhHkDY6QkgD+LiJJ5gMxJPUs9lpuVS3+DIraLmecZ4RKSG4jvM71dG+0fkCpobIr1N75V5+AlXitMyo0VLilfPLPTxPi40ZXP1Y0N00D3ancNWr0NPBU40405fMl1mq5tttHmbZiSgxChjle175JYZDlvp9MBYk7zodVt8DA0Nj2ZsSph9uD4Eu+SA/RqgyCAhMV2Soan62njJ9Joyn2m2KCxTcV4IIXXNPO9nqyAPHcRYjvupuRYqVbwd4lSuzxNL7edC+zrdmju4XU3IsY6XbfE6Q5ZCTbzJ4yD77OUWQuTOB8JMbWMjmhc3KA0OYcwsNBcGxGnauFjtkzq1Z1abXzNu3PM2YV0kky3YdtTRz2yTsufNccp8HWv3LjVcDiKW9B+peqkXoyZWoWBAEAQBAEAQHMOGG3GU3Tkkv2Xbb5r0Ww92fNe5qYnVHRsNZlhiA5o2D8oXBqu9ST7WbMdEV/asXq8MH20h8GArdweVCvyXqV1N6JaVzi4peypvieJ/5fzXWxn6Oh3lFP6kic2wNqGq/CctPA/qIc0Z1Nxm/hrbQxDojYPyhU1XepJ9r9TKOhUtq6yNmJYe572NawSl5LhybgWv0XXTwdOcsJWUU3e1u0pqNKcT1ivCRSx3EQdM7q5LfaPyCUdjV55z+VeL8CZYiK0zKxgeI4pPxraOEgSyulc8N0aXW04x/JFrdq7T2bRl0XPPopLwNf4ss7FgoeCuondnrqo35ww5ndmd+g7gVuwpwpq0FYwd3qXfBdiaGksY4Wl3pv5bvF27uWQsWJAct291xrDh0cV/3XFSQyl8HLM2J03U9zvyP/dCEfoZQZBAEAQBAYKqkjlGWRjXjoc0H9UBVMV4M8PnuWsdC7pidb8rgW+5LkWKdivBBM25gmZIOh4ynxFwpuLFekw/FsO82ojaOdt3x27rtHfZUVcLRq78UyVOUdGb2H8JdSzSaOOUdIux3zHuXNq7Eoy3JNeZbHES4lpw7hEo5NHl8J9caeLbrmVdj4iG783IujXiyzUVfFMLxSMkHS1wPjbcudUpTpu001zLVJPQ2VWZBAEByvhid9NAOiJx/N/svSbDXyS5o08TqjqMTbNaOgAe5ecbu2zbRXNpBeuwz78x/wBNv7rfwv6evyj6lU9+JZlzy45/s9iMUGIYk6WRkbczQC4gXsXaDpPYu3iaM6mFoqCb1NaEkpyuY9rtuqaWCWCIPeXtLc1rNHXrqfBZ4HZdaNSNSdlZ3IqVotNIg/5exSvtHA1+UADLC0gAbuVId3aSF06OzMPTd2rvtKpVpMmMH4JaiTlVMrYr6kDluPad1/FdDTQrsXzBeD6gprERca8efKcx8LBo7goFi0taALAAAbgEJPqAIAgKviuyAqK+GsdKWiINysDfKILjq47hr0IRYnIMLgY8yMija8ixcGgHxCEm4gCAIAgCAIAgCAICIxTZijqfrYI3H0rWPtNsUBTsU4Iqd1zBNJGfRdZ7e7c7xJU3IsVDEODTEac5ogJLbnRPyu8DY+BUSSkrSVxmjTi2pxOjOWQv082eM/8AlY+9aFXZeGqf225FirTRYMO4UGnSeAt9aM3Hsu1HiVzauw5L6cr8y2OI60WnDtrqKe2WdgJ815yH82hXMq7PxFPWD7sy5VYPiUThaOaphA/5IHi9y7OxcqMn2+xr4jeR07EMQigGaWRkbelxAv2DeT1BeepUp1HaCbNpySWZzraTbeF1TTSwtdIIONvfkhxcGgWOp0ynmXdwmzKipThN26Vu3S5rTrLpJrgRk+12JVrskIcL+bAwk97tT36Ldo7Jw9PNq/P7Fcq0mSOE8FlbOc1Q9sN9Tc53ntANr9pXSSUVZFebL3gnBpQU9i5rp3dMhuO5gsPG561NxYuEMLWANa0NA3ACwHcFBJ7QBAEAQBAEAQBAEAQBAEAQBAEAQBAEAQBAYqinZIMr2tcOhwBHgUBVsV4OMPnueKMTvSiOX8pu33IRYp2K8D8guYJ2v9WRuU+0249ym4sc/wAYw2aklMUvJey2l7gDeLHoUdFMgtuH8HWI1juMqHcXfzpXXdb7ouR2EhYwpwgujFWRLu82XbBeCuihs6XPUO9fRncxvzJWdxYutJRxxNyxsaxvQ0AD3KCTOgCAIAgCAIAgCAIAgCAIAgCAIAgCAIAgCAIAgCAIAgCA4JwwR/0hJ1xs+EhSjFne1BkEAQBAEAQBAEAQBAEAQBAEAQBAEAQBAEAQBAEAQBAEAQBAEBxbhaoHmva+3JLIxe46SN17qUYs7SoMggCAIAgCAIAgCAIAgCAI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1" descr="data:image/jpeg;base64,/9j/4AAQSkZJRgABAQAAAQABAAD/2wCEAAkGBxIREhMUExQUFRUXFxgVFBYYFxwdHRcYIBcWFxwcGhcYHykgHBwlHBUVITIhJSotLi8uFx81ODMsNygtLisBCgoKDg0OGhAQGy8iICQsLCwvLDIsLCwsLC0tLSwsLCwsLCwsLy4sLCwsLCwsLCwsLC4vLC0sLCwsLCwsMCwsLP/AABEIAHcA8AMBEQACEQEDEQH/xAAcAAEAAgMBAQEAAAAAAAAAAAAABQYDBAcCAQj/xABJEAABAwIDAgkICAEKBwAAAAABAAIDBBEFEiEGMQcTIkFRYXGBkTJCUmKSobLBIzNjcnOisdEUFSQlNDVkgoOj4UNTdLPCw9P/xAAaAQEAAgMBAAAAAAAAAAAAAAAAAQMCBAUG/8QAPBEAAgECAwQIBQMDAQkAAAAAAAECAxEEITEFMkFxElFhgZGhscETIjPR8DRy4RRCUvEGIzVigpKissL/2gAMAwEAAhEDEQA/AO4oAgCAIAgCA1a7EYYReWWOMes4DwvvQFcruEfDot03GHojaXa9F9yWIuaVTt3UmN8kGG1Bja0uc+YiMAAXuG2JcOxSLn3CqrF66JkzZKWmjkGZtmOkdbsJAv3oCO2Zw2WumrY6urqZBTyCMBjzE1w5WpbHrzbroDZZEcHraaJj3vpKpzmZHuzcVLybFrjrZ2YadqDQ6CoJCAIAgCAIAgCAIAgCAIAgCAIAgCAIAgCA08RxWCnGaaVkY5szgL9g3nuQFPxbhVoYriMSTH1Rlb7TvkCpsRcharhBxOR0TIqRsHHuywmTMcx03FwaLcoa2QXNzEtncVfBLLU4gWZI3v4uEEXs0mxc0ttu60Bl2G2HoZaWColi42WRge8vcSL6817IEjYloYosbpGRRsjaKWQ2a0AXzOF9OdBxLNte61DVfgv+EqCSN2KxCKPD6RrnjNxTSGjVxGuuUXNuuysjSnJXSy6+HjoRc0tmaSphnr5BEA2eYPjL3Ws0A6loub67tO0LLoU470vDPz09SMzZx7AZKs07nztDoJmzMtFoS0g2IL72NulOnS/xf/dn/wCvsTZk0zEns+uZYemy7m9pbbM33jrT4cJbj7nl56Py5C5IxSBwDmkOBFwQbgjpBG9VNOLsyT0oAQBAEAQBAEAQBAEAQBAEAQBAEBHY7jcFHEZZ3hrdwHO49DRzlAcixzhJrat2SlaYW62DOVIQOcm2mmum7pU2MbnvY3g/fiDRVVMzsjzpY5pH2NtXuvYePcgsWXAMDp6XGXxQss1lKHAHlEOLgL3POhPEkNtjfEcHZ0yTu9lsf7oGT+1z8tFVH7GT4SFBJF7EYlEygpW5i5wibdrAXEdRyg2PbZWqjNq+i7cvXUi5D45PN/KcdREyzW05jzSte1gJeb3cBYWBBsSL9K2qGFpyTc5dys2/P2MW2TbmSSt+mYZmuGuSUFhB6GDKCOrXvWMpQTtB9Hms/HP2JN/DeKDbQtaxoNi1rcuU9Dm2FjuWtV+Jf53fz8CVbgbSqJCAIDRqYXRh74XNjOrnB31Z5yT6J38od4K2adRSajUTa7Nf55eFiGuoUGITvYHjI9p81zTG7fvzAuDuqwAO+6yqQpRl0XdPsd14ZNeN11EK5uNxdg+sDout9svtglo7yFX8Fy3H0uWvhqTckVSSEAQBAEAQBAEAQBAEAQBAEB+edvsWkrK+UakRyOgiZ0WdkNutzhfw6FJizrNBszDh1BOGAGTiJDJJbVxDHHubfcFBJ74L22w2m7HfEUCIyjq2Nxysc9waG00bbk8+Zmg6TruWcYSm7RVwbmM0M1TW0dREA1lOJdZLjMXhoFmDWwAvrZWdCEd+Xcs/PT1IzJaei40ETvMgO9lsrD1ZRqR1ElR8a24reb/OSRNus2YYmsAa0BrRuAFgOwBUyk5O7d2Se1ANOSgAJdGeLcdSQOS4+szQHt0PWrlWek/mXn3Ph6dhFjVe9xcXBmWaNrS9oNxJGS6wB0v5Lst7EEHpKtSiopN3i9H1PL+L9hBJwyB7Q5pu0gEEc4OoWrKLi2nqjIxVFbGwgOeA47m73HsYOUfBZwpTmrpZdfDx0IuYv4iV/wBWzKPSk08GDU9hLe1Z9CEd537F99PUZn1lACQZCZHDUZvJB9Vg0HabnrUOs0rQVl5+IsZKqtjjsHuAJ3N3uPY0anuCr6Lt0tEuOi8XkSar6+R31cdh6UhsPYFyew27Vzq21MLS/u6T6o/d+1+RbGjJ9hiouPhblZJHa98piNm9TA14yt6jey1Zf7RKcrzpeEs++8Xd+Bn/AE3UzdZi0o8qFp62SXPg9rbeJV8NsYSWrlHmvs36GLoSMzcaZ5zJW/4b/BdbkMXhp7tSPe7etjB05LgZY8Yp3G3GsDjua45Xey6xW1GnKS6Uc11rNeKMHlqbywAQBAEAQBAEAQGtV4hDF9ZLHH997W/qUB9pK2KYXikZIOljg4e4oD88kZsVt01/61KkxO8bWvy0VUfsZPhIRJt2RkyC2Glmbh9NG1hYQzlPkBFrknRmhcd2+w159yucIw39epe74ebMUS9LhcUb3ShoMr/LlIBc7m320HULBYTqykujoupafz3k2N1VEhAEB4lka0FziGgbyTYDtJUxi5OyV2DV/i3P+qbp6bwQ0dYbo53uHWrvhxj9R9y1+y8+RF+o8swtoJcXyF5tmcHEZrbtBoALmwHSpeIdrJKy0VhY+RYRG3nkI1NjI62pudL9JKSxM31eCFjN9DTt/wCHE0nqbc/M+9Vt1Krzu/b7IaGF+JE/Vxud1v5A94LvyrQrY/C0d6d31R+bz08y2NKT4GFzJX+XIfuxjKPG5cfEdi5Nbbs3lRgo9r+Z+yXh3l0cOuJ6gp2MvlaBfeec9p3nvXHr4irXd6snLnw5dXcXKKjoZVSZBAEAQHxzQRYi46CpTcXdZMg120EbfJaGfcJZ8FlvQ2pjIaVG+bv63MHTg+BlaJB5M0o7SHfGCtuG3cQt6MZd1vRowdCJkbW1LfOieOgtLSf8YcR+VbcNvUnv02u1Sv5Nf/Rg8O+DMzMYkHlQn/A8OH5g0+5bcNrYOX9zXOP2uYOjNGOo2to4jaWZsTt+WTQ/7rfhKNSPShJSXY/xlTTWTK/ifCrQx6RiSY+qMo9p1tOwFZWIuVat4WauS4ggjjFwPOkNzoNbAa9FksRcNw/aCu8t0sTT6TuKHst5XcUGZFYRsIZq6eklmyvjZnMjW5gTyd4cQT5XuQWPeKYDU4HUwTteHsLrB7QRmAsXMe2+lxfnO7qQaEXQDNizP+tv/r3QHb9oWRSyU8MljculALrXyZRpY6nNIw9xWzh5TpwnUj2Lx/hMPPIfyTBzxMd94Zve66r/AKmrwk1yy9CbIDCoRuYG/dJb8JCf1FXi788/UWQNNIzWN5d6kmoPY8atPbcdSdOEspq3avto/LmD2yuZlLnHJlOVwdva7TSw3k3Frb7iyxdGXSUVnfT8/LC5442WTyGiNvpPF3HsZzdrj3FZdGnDed31LTx+3iMz3HQMBDnXe4ahz9bHpA3N7gFjKtJqyyXUvzPvFjYkkDQXOIAGpJNgB1kqtJt2RJouxRp+ra6TrAs32nbx1i616+KoUMqk0n1LN+C077GcacpaIxOdM/ynhg9GPf3yO1PcGrk1tupZUYd8s/8AxWS72y6OH/yZ8hpWNOYDlbsx1d7R17lx8Rja+IyqSbXVw8FkXRhGOiM61TMIAgCAIAgCAIDFUVDIxme5rG9LiAPErKMJSdoq5DaWpW8R29ootzzKeiMX/MbBb9LZWInqrcyqVaCK1U8I1TM7JS04B5tHSO9loAHvXQhsejTV6s/ZFTrye6iMxR+KyPhZO+SMzuLY25g0aZb3DNQOUN62aKwUYylTSfR14+pjL4jaT4krR8FzjrLUNHSGMufFxH6Fa1Tbcf7IeLMlh+tnzY7ZindVV0UjTI2F0bWFx114y55NhfkhZYvaFanSpVIOzldviuHXzFOnFyknwLDtq10VNExhbk/iILNyBpuJBblMsLac7SVdgtrOu3GpBJpN3XZ2P2aRFSioq6Zdo8aYPrWui6zq32xoB1my6FDFUMRlSmm+p5PwevdcwlCUdUU7Z5wOPVhBBBhBBG4i0XOthprJlfEz8Mh/msA9KpYPyyfsiDOZ4PI0Yo1zjZral73HoAe5xPuUqLk7Ig7HxXG5nytBc+xLT5rRctb1EXvpzkrym0NpTnXToyajC6i1x633+lkb1OmlHPifRTuHkyyN6rh3xgrKntzER3lGXNW9GiHQiz6YnnfNIfYHwtCylt2u92EV3N+rYWHiYZae74mcZLynEn6R3khpJ3ddh3ro7J2hiMRUm52tFf4rVuy92V1qcYrIkYcNia/OGcvdmJJPPbees+J6V2ZV6ko9FvLqNeyNtUkmvXVXFtvbM4mzG3tmPbzDeSeYBRKUYRc5uyWr/OPUSk27IjhSZiHynO7eB5jD6rT8R17F5jG7Yq1rwp/JDqWr/c+PLTmbcKKjm82bS5BcEAQBAEAQBAEBiqalkTS6RzWNG9ziAPErKEJTdoq7IbS1Khi3CPTRXETXTO6RyW+0dfALqUdj1p5zfR82UyrxWmZWpNrMUrDanY5o+yYTbtkdoPcugsBg8Or1Hfm/Yq+JUloauE7K1FZUyx1EpY+INLy7lnlcw1tzdKtrY6lh6UZ0o3T0tloYxpuUrNltqNh6Ompp35XSPbE8hzzuOU2IaLAarlx2nXrVYxvZXWSLnRjGLJrYiINoaewAJjBNhvOup6VqbQk3iZ36yykvkRE7Z/17CvxJv/StrAfpq/Je5hV34lyXJLyn7Ft/neKH7Zg8OM/ddTHv/cUF2P2KKW9Iz8IJ+hg66mH4lhsz6kv2y9Ca2i5otJXOLSiYKHMxqr4ohhEd/Ju0+RvbpcdhB616aljpYfCU6kl0uDu87Z6Ph58jVdNSqNG3wm4hxrKKNzcj/wCKYS29wRYtu02Fxyu0X13i/WoV6deHxKTuvNPqa/E+BTOLi7M5xR1McdcJJb5Gzuc6wudHOI07bJiFN0pKnq0145ehEGlJNnYcO2kpKi3FzxknzScrvB1r9y8ZVwdelvRZvqpF6MllrGYQGGL+sx/hTfHTr0mwfpVucPSoauI1Xf7Equ2a4QES055XvO5v0bOoDyj2l2/7gXn9uYh9KNBaLN9rengtObNqhHLpGdcA2AgCAIAgCAIAgNDG8UZSwvmfuaNBzuO4AdpV2HoSrVFCPExlJRV2cipqerxeocSd2rib5ImncAO7dvNl6mc6GApL8bNJKVWROYrsjDRSUOVzpHPqGB5daxALTYNHN23WlR2hPERq3Vkou3+pZKkouPM6eBbQaDmC87qbRUdnj/SmI/di/QrqYn9FR7ymH1JE5tKbUlT+E/4StPCfXhzRZPdZ52Wbajph9kz9FOMd68+bFPdRB7Xa4hhX3pv0j/ZbmC/S1+Ufcrqb8e8uK5ReVTYofT4if7zbwB/ddLH/AE6K/wCUppay5jhCP0VN11UP6lNmb8/2SFbRcy1lc0uKPg39tVf4f/zXYr/8Pp8/ua8fqs8cINQx1Th0Yc0vFQ0uaCCWgviAuOa/yWzsKEl05NZO3fqYYhrJHPaWk4+rbESQJJwwkcwdJYkdgK9Aaxc8V4IahlzDLHKOhwLD8wlybEC+LFsO3iojaOkF8fiLtHYtarg6FXeijJTlHRknh3CdO3SaJkg6WktPzB8AubV2HTf05NeZbHEPiWXDNv6KSaNznOis17XZxoL5CNW3G9i2NmYOphfiRno+jbuv9yKtRTtYvFHWxTDNFIyQdLHBw9y6JUZwgIXCTeGN3pNDz2u5Z97l47aculjKvZJrwdvY3qatBG2tEsCAIAgCAIAgCA5rwvVhvTxDdZ8jus3DW+Fn+K9BsSmrTnyX55GriHoiycHuGiCijPnS/SO79w7gAuftOs6mIa4LItoxtEw7aC9Rho/vBPgAs8BlSrftIqb0eZbFzC4p2zR/pTEv8r9F1cV+io95RD6kic2rNqOp/Cf+i08H+ohzRZU3WZ8Cbampx9lH8AWGId60+b9SYbqK7tR/aWF9s3wt/Zb2D/SV/wDp9yqp9SPeXBcsvKxsSOXiB/vjx4NZ+66OP3aX7F6sppay5mDhHkDY6QkgD+LiJJ5gMxJPUs9lpuVS3+DIraLmecZ4RKSG4jvM71dG+0fkCpobIr1N75V5+AlXitMyo0VLilfPLPTxPi40ZXP1Y0N00D3ancNWr0NPBU40405fMl1mq5tttHmbZiSgxChjle175JYZDlvp9MBYk7zodVt8DA0Nj2ZsSph9uD4Eu+SA/RqgyCAhMV2Soan62njJ9Joyn2m2KCxTcV4IIXXNPO9nqyAPHcRYjvupuRYqVbwd4lSuzxNL7edC+zrdmju4XU3IsY6XbfE6Q5ZCTbzJ4yD77OUWQuTOB8JMbWMjmhc3KA0OYcwsNBcGxGnauFjtkzq1Z1abXzNu3PM2YV0kky3YdtTRz2yTsufNccp8HWv3LjVcDiKW9B+peqkXoyZWoWBAEAQBAEAQHMOGG3GU3Tkkv2Xbb5r0Ww92fNe5qYnVHRsNZlhiA5o2D8oXBqu9ST7WbMdEV/asXq8MH20h8GArdweVCvyXqV1N6JaVzi4peypvieJ/5fzXWxn6Oh3lFP6kic2wNqGq/CctPA/qIc0Z1Nxm/hrbQxDojYPyhU1XepJ9r9TKOhUtq6yNmJYe572NawSl5LhybgWv0XXTwdOcsJWUU3e1u0pqNKcT1ivCRSx3EQdM7q5LfaPyCUdjV55z+VeL8CZYiK0zKxgeI4pPxraOEgSyulc8N0aXW04x/JFrdq7T2bRl0XPPopLwNf4ss7FgoeCuondnrqo35ww5ndmd+g7gVuwpwpq0FYwd3qXfBdiaGksY4Wl3pv5bvF27uWQsWJAct291xrDh0cV/3XFSQyl8HLM2J03U9zvyP/dCEfoZQZBAEAQBAYKqkjlGWRjXjoc0H9UBVMV4M8PnuWsdC7pidb8rgW+5LkWKdivBBM25gmZIOh4ynxFwpuLFekw/FsO82ojaOdt3x27rtHfZUVcLRq78UyVOUdGb2H8JdSzSaOOUdIux3zHuXNq7Eoy3JNeZbHES4lpw7hEo5NHl8J9caeLbrmVdj4iG783IujXiyzUVfFMLxSMkHS1wPjbcudUpTpu001zLVJPQ2VWZBAEByvhid9NAOiJx/N/svSbDXyS5o08TqjqMTbNaOgAe5ecbu2zbRXNpBeuwz78x/wBNv7rfwv6evyj6lU9+JZlzy45/s9iMUGIYk6WRkbczQC4gXsXaDpPYu3iaM6mFoqCb1NaEkpyuY9rtuqaWCWCIPeXtLc1rNHXrqfBZ4HZdaNSNSdlZ3IqVotNIg/5exSvtHA1+UADLC0gAbuVId3aSF06OzMPTd2rvtKpVpMmMH4JaiTlVMrYr6kDluPad1/FdDTQrsXzBeD6gprERca8efKcx8LBo7goFi0taALAAAbgEJPqAIAgKviuyAqK+GsdKWiINysDfKILjq47hr0IRYnIMLgY8yMija8ixcGgHxCEm4gCAIAgCAIAgCAICIxTZijqfrYI3H0rWPtNsUBTsU4Iqd1zBNJGfRdZ7e7c7xJU3IsVDEODTEac5ogJLbnRPyu8DY+BUSSkrSVxmjTi2pxOjOWQv082eM/8AlY+9aFXZeGqf225FirTRYMO4UGnSeAt9aM3Hsu1HiVzauw5L6cr8y2OI60WnDtrqKe2WdgJ815yH82hXMq7PxFPWD7sy5VYPiUThaOaphA/5IHi9y7OxcqMn2+xr4jeR07EMQigGaWRkbelxAv2DeT1BeepUp1HaCbNpySWZzraTbeF1TTSwtdIIONvfkhxcGgWOp0ynmXdwmzKipThN26Vu3S5rTrLpJrgRk+12JVrskIcL+bAwk97tT36Ldo7Jw9PNq/P7Fcq0mSOE8FlbOc1Q9sN9Tc53ntANr9pXSSUVZFebL3gnBpQU9i5rp3dMhuO5gsPG561NxYuEMLWANa0NA3ACwHcFBJ7QBAEAQBAEAQBAEAQBAEAQBAEAQBAEAQBAYqinZIMr2tcOhwBHgUBVsV4OMPnueKMTvSiOX8pu33IRYp2K8D8guYJ2v9WRuU+0249ym4sc/wAYw2aklMUvJey2l7gDeLHoUdFMgtuH8HWI1juMqHcXfzpXXdb7ouR2EhYwpwgujFWRLu82XbBeCuihs6XPUO9fRncxvzJWdxYutJRxxNyxsaxvQ0AD3KCTOgCAIAgCAIAgCAIAgCAIAgCAIAgCAIAgCAIAgCAIAgCA4JwwR/0hJ1xs+EhSjFne1BkEAQBAEAQBAEAQBAEAQBAEAQBAEAQBAEAQBAEAQBAEAQBAEBxbhaoHmva+3JLIxe46SN17qUYs7SoMggCAIAgCAIAgCAIAgCAID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3" descr="data:image/jpeg;base64,/9j/4AAQSkZJRgABAQAAAQABAAD/2wCEAAkGBxIREhMUExQUFRUXFxgVFBYYFxwdHRcYIBcWFxwcGhcYHykgHBwlHBUVITIhJSotLi8uFx81ODMsNygtLisBCgoKDg0OGhAQGy8iICQsLCwvLDIsLCwsLC0tLSwsLCwsLCwsLy4sLCwsLCwsLCwsLC4vLC0sLCwsLCwsMCwsLP/AABEIAHcA8AMBEQACEQEDEQH/xAAcAAEAAgMBAQEAAAAAAAAAAAAABQYDBAcCAQj/xABJEAABAwIDAgkICAEKBwAAAAABAAIDBBEFEiEGMQcTIkFRYXGBkTJCUmKSobLBIzNjcnOisdEUFSQlNDVkgoOj4UNTdLPCw9P/xAAaAQEAAgMBAAAAAAAAAAAAAAAAAQMCBAUG/8QAPBEAAgECAwQIBQMDAQkAAAAAAAECAxEEITEFMkFxElFhgZGhscETIjPR8DRy4RRCUvEGIzVigpKissL/2gAMAwEAAhEDEQA/AO4oAgCAIAgCA1a7EYYReWWOMes4DwvvQFcruEfDot03GHojaXa9F9yWIuaVTt3UmN8kGG1Bja0uc+YiMAAXuG2JcOxSLn3CqrF66JkzZKWmjkGZtmOkdbsJAv3oCO2Zw2WumrY6urqZBTyCMBjzE1w5WpbHrzbroDZZEcHraaJj3vpKpzmZHuzcVLybFrjrZ2YadqDQ6CoJCAIAgCAIAgCAIAgCAIAgCAIAgCAIAgCA08RxWCnGaaVkY5szgL9g3nuQFPxbhVoYriMSTH1Rlb7TvkCpsRcharhBxOR0TIqRsHHuywmTMcx03FwaLcoa2QXNzEtncVfBLLU4gWZI3v4uEEXs0mxc0ttu60Bl2G2HoZaWColi42WRge8vcSL6817IEjYloYosbpGRRsjaKWQ2a0AXzOF9OdBxLNte61DVfgv+EqCSN2KxCKPD6RrnjNxTSGjVxGuuUXNuuysjSnJXSy6+HjoRc0tmaSphnr5BEA2eYPjL3Ws0A6loub67tO0LLoU470vDPz09SMzZx7AZKs07nztDoJmzMtFoS0g2IL72NulOnS/xf/dn/wCvsTZk0zEns+uZYemy7m9pbbM33jrT4cJbj7nl56Py5C5IxSBwDmkOBFwQbgjpBG9VNOLsyT0oAQBAEAQBAEAQBAEAQBAEAQBAEBHY7jcFHEZZ3hrdwHO49DRzlAcixzhJrat2SlaYW62DOVIQOcm2mmum7pU2MbnvY3g/fiDRVVMzsjzpY5pH2NtXuvYePcgsWXAMDp6XGXxQss1lKHAHlEOLgL3POhPEkNtjfEcHZ0yTu9lsf7oGT+1z8tFVH7GT4SFBJF7EYlEygpW5i5wibdrAXEdRyg2PbZWqjNq+i7cvXUi5D45PN/KcdREyzW05jzSte1gJeb3cBYWBBsSL9K2qGFpyTc5dys2/P2MW2TbmSSt+mYZmuGuSUFhB6GDKCOrXvWMpQTtB9Hms/HP2JN/DeKDbQtaxoNi1rcuU9Dm2FjuWtV+Jf53fz8CVbgbSqJCAIDRqYXRh74XNjOrnB31Z5yT6J38od4K2adRSajUTa7Nf55eFiGuoUGITvYHjI9p81zTG7fvzAuDuqwAO+6yqQpRl0XdPsd14ZNeN11EK5uNxdg+sDout9svtglo7yFX8Fy3H0uWvhqTckVSSEAQBAEAQBAEAQBAEAQBAEB+edvsWkrK+UakRyOgiZ0WdkNutzhfw6FJizrNBszDh1BOGAGTiJDJJbVxDHHubfcFBJ74L22w2m7HfEUCIyjq2Nxysc9waG00bbk8+Zmg6TruWcYSm7RVwbmM0M1TW0dREA1lOJdZLjMXhoFmDWwAvrZWdCEd+Xcs/PT1IzJaei40ETvMgO9lsrD1ZRqR1ElR8a24reb/OSRNus2YYmsAa0BrRuAFgOwBUyk5O7d2Se1ANOSgAJdGeLcdSQOS4+szQHt0PWrlWek/mXn3Ph6dhFjVe9xcXBmWaNrS9oNxJGS6wB0v5Lst7EEHpKtSiopN3i9H1PL+L9hBJwyB7Q5pu0gEEc4OoWrKLi2nqjIxVFbGwgOeA47m73HsYOUfBZwpTmrpZdfDx0IuYv4iV/wBWzKPSk08GDU9hLe1Z9CEd537F99PUZn1lACQZCZHDUZvJB9Vg0HabnrUOs0rQVl5+IsZKqtjjsHuAJ3N3uPY0anuCr6Lt0tEuOi8XkSar6+R31cdh6UhsPYFyew27Vzq21MLS/u6T6o/d+1+RbGjJ9hiouPhblZJHa98piNm9TA14yt6jey1Zf7RKcrzpeEs++8Xd+Bn/AE3UzdZi0o8qFp62SXPg9rbeJV8NsYSWrlHmvs36GLoSMzcaZ5zJW/4b/BdbkMXhp7tSPe7etjB05LgZY8Yp3G3GsDjua45Xey6xW1GnKS6Uc11rNeKMHlqbywAQBAEAQBAEAQGtV4hDF9ZLHH997W/qUB9pK2KYXikZIOljg4e4oD88kZsVt01/61KkxO8bWvy0VUfsZPhIRJt2RkyC2Glmbh9NG1hYQzlPkBFrknRmhcd2+w159yucIw39epe74ebMUS9LhcUb3ShoMr/LlIBc7m320HULBYTqykujoupafz3k2N1VEhAEB4lka0FziGgbyTYDtJUxi5OyV2DV/i3P+qbp6bwQ0dYbo53uHWrvhxj9R9y1+y8+RF+o8swtoJcXyF5tmcHEZrbtBoALmwHSpeIdrJKy0VhY+RYRG3nkI1NjI62pudL9JKSxM31eCFjN9DTt/wCHE0nqbc/M+9Vt1Krzu/b7IaGF+JE/Vxud1v5A94LvyrQrY/C0d6d31R+bz08y2NKT4GFzJX+XIfuxjKPG5cfEdi5Nbbs3lRgo9r+Z+yXh3l0cOuJ6gp2MvlaBfeec9p3nvXHr4irXd6snLnw5dXcXKKjoZVSZBAEAQHxzQRYi46CpTcXdZMg120EbfJaGfcJZ8FlvQ2pjIaVG+bv63MHTg+BlaJB5M0o7SHfGCtuG3cQt6MZd1vRowdCJkbW1LfOieOgtLSf8YcR+VbcNvUnv02u1Sv5Nf/Rg8O+DMzMYkHlQn/A8OH5g0+5bcNrYOX9zXOP2uYOjNGOo2to4jaWZsTt+WTQ/7rfhKNSPShJSXY/xlTTWTK/ifCrQx6RiSY+qMo9p1tOwFZWIuVat4WauS4ggjjFwPOkNzoNbAa9FksRcNw/aCu8t0sTT6TuKHst5XcUGZFYRsIZq6eklmyvjZnMjW5gTyd4cQT5XuQWPeKYDU4HUwTteHsLrB7QRmAsXMe2+lxfnO7qQaEXQDNizP+tv/r3QHb9oWRSyU8MljculALrXyZRpY6nNIw9xWzh5TpwnUj2Lx/hMPPIfyTBzxMd94Zve66r/AKmrwk1yy9CbIDCoRuYG/dJb8JCf1FXi788/UWQNNIzWN5d6kmoPY8atPbcdSdOEspq3avto/LmD2yuZlLnHJlOVwdva7TSw3k3Frb7iyxdGXSUVnfT8/LC5442WTyGiNvpPF3HsZzdrj3FZdGnDed31LTx+3iMz3HQMBDnXe4ahz9bHpA3N7gFjKtJqyyXUvzPvFjYkkDQXOIAGpJNgB1kqtJt2RJouxRp+ra6TrAs32nbx1i616+KoUMqk0n1LN+C077GcacpaIxOdM/ynhg9GPf3yO1PcGrk1tupZUYd8s/8AxWS72y6OH/yZ8hpWNOYDlbsx1d7R17lx8Rja+IyqSbXVw8FkXRhGOiM61TMIAgCAIAgCAIDFUVDIxme5rG9LiAPErKMJSdoq5DaWpW8R29ootzzKeiMX/MbBb9LZWInqrcyqVaCK1U8I1TM7JS04B5tHSO9loAHvXQhsejTV6s/ZFTrye6iMxR+KyPhZO+SMzuLY25g0aZb3DNQOUN62aKwUYylTSfR14+pjL4jaT4krR8FzjrLUNHSGMufFxH6Fa1Tbcf7IeLMlh+tnzY7ZindVV0UjTI2F0bWFx114y55NhfkhZYvaFanSpVIOzldviuHXzFOnFyknwLDtq10VNExhbk/iILNyBpuJBblMsLac7SVdgtrOu3GpBJpN3XZ2P2aRFSioq6Zdo8aYPrWui6zq32xoB1my6FDFUMRlSmm+p5PwevdcwlCUdUU7Z5wOPVhBBBhBBG4i0XOthprJlfEz8Mh/msA9KpYPyyfsiDOZ4PI0Yo1zjZral73HoAe5xPuUqLk7Ig7HxXG5nytBc+xLT5rRctb1EXvpzkrym0NpTnXToyajC6i1x633+lkb1OmlHPifRTuHkyyN6rh3xgrKntzER3lGXNW9GiHQiz6YnnfNIfYHwtCylt2u92EV3N+rYWHiYZae74mcZLynEn6R3khpJ3ddh3ro7J2hiMRUm52tFf4rVuy92V1qcYrIkYcNia/OGcvdmJJPPbees+J6V2ZV6ko9FvLqNeyNtUkmvXVXFtvbM4mzG3tmPbzDeSeYBRKUYRc5uyWr/OPUSk27IjhSZiHynO7eB5jD6rT8R17F5jG7Yq1rwp/JDqWr/c+PLTmbcKKjm82bS5BcEAQBAEAQBAEBiqalkTS6RzWNG9ziAPErKEJTdoq7IbS1Khi3CPTRXETXTO6RyW+0dfALqUdj1p5zfR82UyrxWmZWpNrMUrDanY5o+yYTbtkdoPcugsBg8Or1Hfm/Yq+JUloauE7K1FZUyx1EpY+INLy7lnlcw1tzdKtrY6lh6UZ0o3T0tloYxpuUrNltqNh6Ompp35XSPbE8hzzuOU2IaLAarlx2nXrVYxvZXWSLnRjGLJrYiINoaewAJjBNhvOup6VqbQk3iZ36yykvkRE7Z/17CvxJv/StrAfpq/Je5hV34lyXJLyn7Ft/neKH7Zg8OM/ddTHv/cUF2P2KKW9Iz8IJ+hg66mH4lhsz6kv2y9Ca2i5otJXOLSiYKHMxqr4ohhEd/Ju0+RvbpcdhB616aljpYfCU6kl0uDu87Z6Ph58jVdNSqNG3wm4hxrKKNzcj/wCKYS29wRYtu02Fxyu0X13i/WoV6deHxKTuvNPqa/E+BTOLi7M5xR1McdcJJb5Gzuc6wudHOI07bJiFN0pKnq0145ehEGlJNnYcO2kpKi3FzxknzScrvB1r9y8ZVwdelvRZvqpF6MllrGYQGGL+sx/hTfHTr0mwfpVucPSoauI1Xf7Equ2a4QES055XvO5v0bOoDyj2l2/7gXn9uYh9KNBaLN9rengtObNqhHLpGdcA2AgCAIAgCAIAgNDG8UZSwvmfuaNBzuO4AdpV2HoSrVFCPExlJRV2cipqerxeocSd2rib5ImncAO7dvNl6mc6GApL8bNJKVWROYrsjDRSUOVzpHPqGB5daxALTYNHN23WlR2hPERq3Vkou3+pZKkouPM6eBbQaDmC87qbRUdnj/SmI/di/QrqYn9FR7ymH1JE5tKbUlT+E/4StPCfXhzRZPdZ52Wbajph9kz9FOMd68+bFPdRB7Xa4hhX3pv0j/ZbmC/S1+Ufcrqb8e8uK5ReVTYofT4if7zbwB/ddLH/AE6K/wCUppay5jhCP0VN11UP6lNmb8/2SFbRcy1lc0uKPg39tVf4f/zXYr/8Pp8/ua8fqs8cINQx1Th0Yc0vFQ0uaCCWgviAuOa/yWzsKEl05NZO3fqYYhrJHPaWk4+rbESQJJwwkcwdJYkdgK9Aaxc8V4IahlzDLHKOhwLD8wlybEC+LFsO3iojaOkF8fiLtHYtarg6FXeijJTlHRknh3CdO3SaJkg6WktPzB8AubV2HTf05NeZbHEPiWXDNv6KSaNznOis17XZxoL5CNW3G9i2NmYOphfiRno+jbuv9yKtRTtYvFHWxTDNFIyQdLHBw9y6JUZwgIXCTeGN3pNDz2u5Z97l47aculjKvZJrwdvY3qatBG2tEsCAIAgCAIAgCA5rwvVhvTxDdZ8jus3DW+Fn+K9BsSmrTnyX55GriHoiycHuGiCijPnS/SO79w7gAuftOs6mIa4LItoxtEw7aC9Rho/vBPgAs8BlSrftIqb0eZbFzC4p2zR/pTEv8r9F1cV+io95RD6kic2rNqOp/Cf+i08H+ohzRZU3WZ8Cbampx9lH8AWGId60+b9SYbqK7tR/aWF9s3wt/Zb2D/SV/wDp9yqp9SPeXBcsvKxsSOXiB/vjx4NZ+66OP3aX7F6sppay5mDhHkDY6QkgD+LiJJ5gMxJPUs9lpuVS3+DIraLmecZ4RKSG4jvM71dG+0fkCpobIr1N75V5+AlXitMyo0VLilfPLPTxPi40ZXP1Y0N00D3ancNWr0NPBU40405fMl1mq5tttHmbZiSgxChjle175JYZDlvp9MBYk7zodVt8DA0Nj2ZsSph9uD4Eu+SA/RqgyCAhMV2Soan62njJ9Joyn2m2KCxTcV4IIXXNPO9nqyAPHcRYjvupuRYqVbwd4lSuzxNL7edC+zrdmju4XU3IsY6XbfE6Q5ZCTbzJ4yD77OUWQuTOB8JMbWMjmhc3KA0OYcwsNBcGxGnauFjtkzq1Z1abXzNu3PM2YV0kky3YdtTRz2yTsufNccp8HWv3LjVcDiKW9B+peqkXoyZWoWBAEAQBAEAQHMOGG3GU3Tkkv2Xbb5r0Ww92fNe5qYnVHRsNZlhiA5o2D8oXBqu9ST7WbMdEV/asXq8MH20h8GArdweVCvyXqV1N6JaVzi4peypvieJ/5fzXWxn6Oh3lFP6kic2wNqGq/CctPA/qIc0Z1Nxm/hrbQxDojYPyhU1XepJ9r9TKOhUtq6yNmJYe572NawSl5LhybgWv0XXTwdOcsJWUU3e1u0pqNKcT1ivCRSx3EQdM7q5LfaPyCUdjV55z+VeL8CZYiK0zKxgeI4pPxraOEgSyulc8N0aXW04x/JFrdq7T2bRl0XPPopLwNf4ss7FgoeCuondnrqo35ww5ndmd+g7gVuwpwpq0FYwd3qXfBdiaGksY4Wl3pv5bvF27uWQsWJAct291xrDh0cV/3XFSQyl8HLM2J03U9zvyP/dCEfoZQZBAEAQBAYKqkjlGWRjXjoc0H9UBVMV4M8PnuWsdC7pidb8rgW+5LkWKdivBBM25gmZIOh4ynxFwpuLFekw/FsO82ojaOdt3x27rtHfZUVcLRq78UyVOUdGb2H8JdSzSaOOUdIux3zHuXNq7Eoy3JNeZbHES4lpw7hEo5NHl8J9caeLbrmVdj4iG783IujXiyzUVfFMLxSMkHS1wPjbcudUpTpu001zLVJPQ2VWZBAEByvhid9NAOiJx/N/svSbDXyS5o08TqjqMTbNaOgAe5ecbu2zbRXNpBeuwz78x/wBNv7rfwv6evyj6lU9+JZlzy45/s9iMUGIYk6WRkbczQC4gXsXaDpPYu3iaM6mFoqCb1NaEkpyuY9rtuqaWCWCIPeXtLc1rNHXrqfBZ4HZdaNSNSdlZ3IqVotNIg/5exSvtHA1+UADLC0gAbuVId3aSF06OzMPTd2rvtKpVpMmMH4JaiTlVMrYr6kDluPad1/FdDTQrsXzBeD6gprERca8efKcx8LBo7goFi0taALAAAbgEJPqAIAgKviuyAqK+GsdKWiINysDfKILjq47hr0IRYnIMLgY8yMija8ixcGgHxCEm4gCAIAgCAIAgCAICIxTZijqfrYI3H0rWPtNsUBTsU4Iqd1zBNJGfRdZ7e7c7xJU3IsVDEODTEac5ogJLbnRPyu8DY+BUSSkrSVxmjTi2pxOjOWQv082eM/8AlY+9aFXZeGqf225FirTRYMO4UGnSeAt9aM3Hsu1HiVzauw5L6cr8y2OI60WnDtrqKe2WdgJ815yH82hXMq7PxFPWD7sy5VYPiUThaOaphA/5IHi9y7OxcqMn2+xr4jeR07EMQigGaWRkbelxAv2DeT1BeepUp1HaCbNpySWZzraTbeF1TTSwtdIIONvfkhxcGgWOp0ynmXdwmzKipThN26Vu3S5rTrLpJrgRk+12JVrskIcL+bAwk97tT36Ldo7Jw9PNq/P7Fcq0mSOE8FlbOc1Q9sN9Tc53ntANr9pXSSUVZFebL3gnBpQU9i5rp3dMhuO5gsPG561NxYuEMLWANa0NA3ACwHcFBJ7QBAEAQBAEAQBAEAQBAEAQBAEAQBAEAQBAYqinZIMr2tcOhwBHgUBVsV4OMPnueKMTvSiOX8pu33IRYp2K8D8guYJ2v9WRuU+0249ym4sc/wAYw2aklMUvJey2l7gDeLHoUdFMgtuH8HWI1juMqHcXfzpXXdb7ouR2EhYwpwgujFWRLu82XbBeCuihs6XPUO9fRncxvzJWdxYutJRxxNyxsaxvQ0AD3KCTOgCAIAgCAIAgCAIAgCAIAgCAIAgCAIAgCAIAgCAIAgCA4JwwR/0hJ1xs+EhSjFne1BkEAQBAEAQBAEAQBAEAQBAEAQBAEAQBAEAQBAEAQBAEAQBAEBxbhaoHmva+3JLIxe46SN17qUYs7SoMggCAIAgCAIAgCAIAgCAID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5" descr="data:image/jpeg;base64,/9j/4AAQSkZJRgABAQAAAQABAAD/2wCEAAkGBxIREhMUExQUFRUXFxgVFBYYFxwdHRcYIBcWFxwcGhcYHykgHBwlHBUVITIhJSotLi8uFx81ODMsNygtLisBCgoKDg0OGhAQGy8iICQsLCwvLDIsLCwsLC0tLSwsLCwsLCwsLy4sLCwsLCwsLCwsLC4vLC0sLCwsLCwsMCwsLP/AABEIAHcA8AMBEQACEQEDEQH/xAAcAAEAAgMBAQEAAAAAAAAAAAAABQYDBAcCAQj/xABJEAABAwIDAgkICAEKBwAAAAABAAIDBBEFEiEGMQcTIkFRYXGBkTJCUmKSobLBIzNjcnOisdEUFSQlNDVkgoOj4UNTdLPCw9P/xAAaAQEAAgMBAAAAAAAAAAAAAAAAAQMCBAUG/8QAPBEAAgECAwQIBQMDAQkAAAAAAAECAxEEITEFMkFxElFhgZGhscETIjPR8DRy4RRCUvEGIzVigpKissL/2gAMAwEAAhEDEQA/AO4oAgCAIAgCA1a7EYYReWWOMes4DwvvQFcruEfDot03GHojaXa9F9yWIuaVTt3UmN8kGG1Bja0uc+YiMAAXuG2JcOxSLn3CqrF66JkzZKWmjkGZtmOkdbsJAv3oCO2Zw2WumrY6urqZBTyCMBjzE1w5WpbHrzbroDZZEcHraaJj3vpKpzmZHuzcVLybFrjrZ2YadqDQ6CoJCAIAgCAIAgCAIAgCAIAgCAIAgCAIAgCA08RxWCnGaaVkY5szgL9g3nuQFPxbhVoYriMSTH1Rlb7TvkCpsRcharhBxOR0TIqRsHHuywmTMcx03FwaLcoa2QXNzEtncVfBLLU4gWZI3v4uEEXs0mxc0ttu60Bl2G2HoZaWColi42WRge8vcSL6817IEjYloYosbpGRRsjaKWQ2a0AXzOF9OdBxLNte61DVfgv+EqCSN2KxCKPD6RrnjNxTSGjVxGuuUXNuuysjSnJXSy6+HjoRc0tmaSphnr5BEA2eYPjL3Ws0A6loub67tO0LLoU470vDPz09SMzZx7AZKs07nztDoJmzMtFoS0g2IL72NulOnS/xf/dn/wCvsTZk0zEns+uZYemy7m9pbbM33jrT4cJbj7nl56Py5C5IxSBwDmkOBFwQbgjpBG9VNOLsyT0oAQBAEAQBAEAQBAEAQBAEAQBAEBHY7jcFHEZZ3hrdwHO49DRzlAcixzhJrat2SlaYW62DOVIQOcm2mmum7pU2MbnvY3g/fiDRVVMzsjzpY5pH2NtXuvYePcgsWXAMDp6XGXxQss1lKHAHlEOLgL3POhPEkNtjfEcHZ0yTu9lsf7oGT+1z8tFVH7GT4SFBJF7EYlEygpW5i5wibdrAXEdRyg2PbZWqjNq+i7cvXUi5D45PN/KcdREyzW05jzSte1gJeb3cBYWBBsSL9K2qGFpyTc5dys2/P2MW2TbmSSt+mYZmuGuSUFhB6GDKCOrXvWMpQTtB9Hms/HP2JN/DeKDbQtaxoNi1rcuU9Dm2FjuWtV+Jf53fz8CVbgbSqJCAIDRqYXRh74XNjOrnB31Z5yT6J38od4K2adRSajUTa7Nf55eFiGuoUGITvYHjI9p81zTG7fvzAuDuqwAO+6yqQpRl0XdPsd14ZNeN11EK5uNxdg+sDout9svtglo7yFX8Fy3H0uWvhqTckVSSEAQBAEAQBAEAQBAEAQBAEB+edvsWkrK+UakRyOgiZ0WdkNutzhfw6FJizrNBszDh1BOGAGTiJDJJbVxDHHubfcFBJ74L22w2m7HfEUCIyjq2Nxysc9waG00bbk8+Zmg6TruWcYSm7RVwbmM0M1TW0dREA1lOJdZLjMXhoFmDWwAvrZWdCEd+Xcs/PT1IzJaei40ETvMgO9lsrD1ZRqR1ElR8a24reb/OSRNus2YYmsAa0BrRuAFgOwBUyk5O7d2Se1ANOSgAJdGeLcdSQOS4+szQHt0PWrlWek/mXn3Ph6dhFjVe9xcXBmWaNrS9oNxJGS6wB0v5Lst7EEHpKtSiopN3i9H1PL+L9hBJwyB7Q5pu0gEEc4OoWrKLi2nqjIxVFbGwgOeA47m73HsYOUfBZwpTmrpZdfDx0IuYv4iV/wBWzKPSk08GDU9hLe1Z9CEd537F99PUZn1lACQZCZHDUZvJB9Vg0HabnrUOs0rQVl5+IsZKqtjjsHuAJ3N3uPY0anuCr6Lt0tEuOi8XkSar6+R31cdh6UhsPYFyew27Vzq21MLS/u6T6o/d+1+RbGjJ9hiouPhblZJHa98piNm9TA14yt6jey1Zf7RKcrzpeEs++8Xd+Bn/AE3UzdZi0o8qFp62SXPg9rbeJV8NsYSWrlHmvs36GLoSMzcaZ5zJW/4b/BdbkMXhp7tSPe7etjB05LgZY8Yp3G3GsDjua45Xey6xW1GnKS6Uc11rNeKMHlqbywAQBAEAQBAEAQGtV4hDF9ZLHH997W/qUB9pK2KYXikZIOljg4e4oD88kZsVt01/61KkxO8bWvy0VUfsZPhIRJt2RkyC2Glmbh9NG1hYQzlPkBFrknRmhcd2+w159yucIw39epe74ebMUS9LhcUb3ShoMr/LlIBc7m320HULBYTqykujoupafz3k2N1VEhAEB4lka0FziGgbyTYDtJUxi5OyV2DV/i3P+qbp6bwQ0dYbo53uHWrvhxj9R9y1+y8+RF+o8swtoJcXyF5tmcHEZrbtBoALmwHSpeIdrJKy0VhY+RYRG3nkI1NjI62pudL9JKSxM31eCFjN9DTt/wCHE0nqbc/M+9Vt1Krzu/b7IaGF+JE/Vxud1v5A94LvyrQrY/C0d6d31R+bz08y2NKT4GFzJX+XIfuxjKPG5cfEdi5Nbbs3lRgo9r+Z+yXh3l0cOuJ6gp2MvlaBfeec9p3nvXHr4irXd6snLnw5dXcXKKjoZVSZBAEAQHxzQRYi46CpTcXdZMg120EbfJaGfcJZ8FlvQ2pjIaVG+bv63MHTg+BlaJB5M0o7SHfGCtuG3cQt6MZd1vRowdCJkbW1LfOieOgtLSf8YcR+VbcNvUnv02u1Sv5Nf/Rg8O+DMzMYkHlQn/A8OH5g0+5bcNrYOX9zXOP2uYOjNGOo2to4jaWZsTt+WTQ/7rfhKNSPShJSXY/xlTTWTK/ifCrQx6RiSY+qMo9p1tOwFZWIuVat4WauS4ggjjFwPOkNzoNbAa9FksRcNw/aCu8t0sTT6TuKHst5XcUGZFYRsIZq6eklmyvjZnMjW5gTyd4cQT5XuQWPeKYDU4HUwTteHsLrB7QRmAsXMe2+lxfnO7qQaEXQDNizP+tv/r3QHb9oWRSyU8MljculALrXyZRpY6nNIw9xWzh5TpwnUj2Lx/hMPPIfyTBzxMd94Zve66r/AKmrwk1yy9CbIDCoRuYG/dJb8JCf1FXi788/UWQNNIzWN5d6kmoPY8atPbcdSdOEspq3avto/LmD2yuZlLnHJlOVwdva7TSw3k3Frb7iyxdGXSUVnfT8/LC5442WTyGiNvpPF3HsZzdrj3FZdGnDed31LTx+3iMz3HQMBDnXe4ahz9bHpA3N7gFjKtJqyyXUvzPvFjYkkDQXOIAGpJNgB1kqtJt2RJouxRp+ra6TrAs32nbx1i616+KoUMqk0n1LN+C077GcacpaIxOdM/ynhg9GPf3yO1PcGrk1tupZUYd8s/8AxWS72y6OH/yZ8hpWNOYDlbsx1d7R17lx8Rja+IyqSbXVw8FkXRhGOiM61TMIAgCAIAgCAIDFUVDIxme5rG9LiAPErKMJSdoq5DaWpW8R29ootzzKeiMX/MbBb9LZWInqrcyqVaCK1U8I1TM7JS04B5tHSO9loAHvXQhsejTV6s/ZFTrye6iMxR+KyPhZO+SMzuLY25g0aZb3DNQOUN62aKwUYylTSfR14+pjL4jaT4krR8FzjrLUNHSGMufFxH6Fa1Tbcf7IeLMlh+tnzY7ZindVV0UjTI2F0bWFx114y55NhfkhZYvaFanSpVIOzldviuHXzFOnFyknwLDtq10VNExhbk/iILNyBpuJBblMsLac7SVdgtrOu3GpBJpN3XZ2P2aRFSioq6Zdo8aYPrWui6zq32xoB1my6FDFUMRlSmm+p5PwevdcwlCUdUU7Z5wOPVhBBBhBBG4i0XOthprJlfEz8Mh/msA9KpYPyyfsiDOZ4PI0Yo1zjZral73HoAe5xPuUqLk7Ig7HxXG5nytBc+xLT5rRctb1EXvpzkrym0NpTnXToyajC6i1x633+lkb1OmlHPifRTuHkyyN6rh3xgrKntzER3lGXNW9GiHQiz6YnnfNIfYHwtCylt2u92EV3N+rYWHiYZae74mcZLynEn6R3khpJ3ddh3ro7J2hiMRUm52tFf4rVuy92V1qcYrIkYcNia/OGcvdmJJPPbees+J6V2ZV6ko9FvLqNeyNtUkmvXVXFtvbM4mzG3tmPbzDeSeYBRKUYRc5uyWr/OPUSk27IjhSZiHynO7eB5jD6rT8R17F5jG7Yq1rwp/JDqWr/c+PLTmbcKKjm82bS5BcEAQBAEAQBAEBiqalkTS6RzWNG9ziAPErKEJTdoq7IbS1Khi3CPTRXETXTO6RyW+0dfALqUdj1p5zfR82UyrxWmZWpNrMUrDanY5o+yYTbtkdoPcugsBg8Or1Hfm/Yq+JUloauE7K1FZUyx1EpY+INLy7lnlcw1tzdKtrY6lh6UZ0o3T0tloYxpuUrNltqNh6Ompp35XSPbE8hzzuOU2IaLAarlx2nXrVYxvZXWSLnRjGLJrYiINoaewAJjBNhvOup6VqbQk3iZ36yykvkRE7Z/17CvxJv/StrAfpq/Je5hV34lyXJLyn7Ft/neKH7Zg8OM/ddTHv/cUF2P2KKW9Iz8IJ+hg66mH4lhsz6kv2y9Ca2i5otJXOLSiYKHMxqr4ohhEd/Ju0+RvbpcdhB616aljpYfCU6kl0uDu87Z6Ph58jVdNSqNG3wm4hxrKKNzcj/wCKYS29wRYtu02Fxyu0X13i/WoV6deHxKTuvNPqa/E+BTOLi7M5xR1McdcJJb5Gzuc6wudHOI07bJiFN0pKnq0145ehEGlJNnYcO2kpKi3FzxknzScrvB1r9y8ZVwdelvRZvqpF6MllrGYQGGL+sx/hTfHTr0mwfpVucPSoauI1Xf7Equ2a4QES055XvO5v0bOoDyj2l2/7gXn9uYh9KNBaLN9rengtObNqhHLpGdcA2AgCAIAgCAIAgNDG8UZSwvmfuaNBzuO4AdpV2HoSrVFCPExlJRV2cipqerxeocSd2rib5ImncAO7dvNl6mc6GApL8bNJKVWROYrsjDRSUOVzpHPqGB5daxALTYNHN23WlR2hPERq3Vkou3+pZKkouPM6eBbQaDmC87qbRUdnj/SmI/di/QrqYn9FR7ymH1JE5tKbUlT+E/4StPCfXhzRZPdZ52Wbajph9kz9FOMd68+bFPdRB7Xa4hhX3pv0j/ZbmC/S1+Ufcrqb8e8uK5ReVTYofT4if7zbwB/ddLH/AE6K/wCUppay5jhCP0VN11UP6lNmb8/2SFbRcy1lc0uKPg39tVf4f/zXYr/8Pp8/ua8fqs8cINQx1Th0Yc0vFQ0uaCCWgviAuOa/yWzsKEl05NZO3fqYYhrJHPaWk4+rbESQJJwwkcwdJYkdgK9Aaxc8V4IahlzDLHKOhwLD8wlybEC+LFsO3iojaOkF8fiLtHYtarg6FXeijJTlHRknh3CdO3SaJkg6WktPzB8AubV2HTf05NeZbHEPiWXDNv6KSaNznOis17XZxoL5CNW3G9i2NmYOphfiRno+jbuv9yKtRTtYvFHWxTDNFIyQdLHBw9y6JUZwgIXCTeGN3pNDz2u5Z97l47aculjKvZJrwdvY3qatBG2tEsCAIAgCAIAgCA5rwvVhvTxDdZ8jus3DW+Fn+K9BsSmrTnyX55GriHoiycHuGiCijPnS/SO79w7gAuftOs6mIa4LItoxtEw7aC9Rho/vBPgAs8BlSrftIqb0eZbFzC4p2zR/pTEv8r9F1cV+io95RD6kic2rNqOp/Cf+i08H+ohzRZU3WZ8Cbampx9lH8AWGId60+b9SYbqK7tR/aWF9s3wt/Zb2D/SV/wDp9yqp9SPeXBcsvKxsSOXiB/vjx4NZ+66OP3aX7F6sppay5mDhHkDY6QkgD+LiJJ5gMxJPUs9lpuVS3+DIraLmecZ4RKSG4jvM71dG+0fkCpobIr1N75V5+AlXitMyo0VLilfPLPTxPi40ZXP1Y0N00D3ancNWr0NPBU40405fMl1mq5tttHmbZiSgxChjle175JYZDlvp9MBYk7zodVt8DA0Nj2ZsSph9uD4Eu+SA/RqgyCAhMV2Soan62njJ9Joyn2m2KCxTcV4IIXXNPO9nqyAPHcRYjvupuRYqVbwd4lSuzxNL7edC+zrdmju4XU3IsY6XbfE6Q5ZCTbzJ4yD77OUWQuTOB8JMbWMjmhc3KA0OYcwsNBcGxGnauFjtkzq1Z1abXzNu3PM2YV0kky3YdtTRz2yTsufNccp8HWv3LjVcDiKW9B+peqkXoyZWoWBAEAQBAEAQHMOGG3GU3Tkkv2Xbb5r0Ww92fNe5qYnVHRsNZlhiA5o2D8oXBqu9ST7WbMdEV/asXq8MH20h8GArdweVCvyXqV1N6JaVzi4peypvieJ/5fzXWxn6Oh3lFP6kic2wNqGq/CctPA/qIc0Z1Nxm/hrbQxDojYPyhU1XepJ9r9TKOhUtq6yNmJYe572NawSl5LhybgWv0XXTwdOcsJWUU3e1u0pqNKcT1ivCRSx3EQdM7q5LfaPyCUdjV55z+VeL8CZYiK0zKxgeI4pPxraOEgSyulc8N0aXW04x/JFrdq7T2bRl0XPPopLwNf4ss7FgoeCuondnrqo35ww5ndmd+g7gVuwpwpq0FYwd3qXfBdiaGksY4Wl3pv5bvF27uWQsWJAct291xrDh0cV/3XFSQyl8HLM2J03U9zvyP/dCEfoZQZBAEAQBAYKqkjlGWRjXjoc0H9UBVMV4M8PnuWsdC7pidb8rgW+5LkWKdivBBM25gmZIOh4ynxFwpuLFekw/FsO82ojaOdt3x27rtHfZUVcLRq78UyVOUdGb2H8JdSzSaOOUdIux3zHuXNq7Eoy3JNeZbHES4lpw7hEo5NHl8J9caeLbrmVdj4iG783IujXiyzUVfFMLxSMkHS1wPjbcudUpTpu001zLVJPQ2VWZBAEByvhid9NAOiJx/N/svSbDXyS5o08TqjqMTbNaOgAe5ecbu2zbRXNpBeuwz78x/wBNv7rfwv6evyj6lU9+JZlzy45/s9iMUGIYk6WRkbczQC4gXsXaDpPYu3iaM6mFoqCb1NaEkpyuY9rtuqaWCWCIPeXtLc1rNHXrqfBZ4HZdaNSNSdlZ3IqVotNIg/5exSvtHA1+UADLC0gAbuVId3aSF06OzMPTd2rvtKpVpMmMH4JaiTlVMrYr6kDluPad1/FdDTQrsXzBeD6gprERca8efKcx8LBo7goFi0taALAAAbgEJPqAIAgKviuyAqK+GsdKWiINysDfKILjq47hr0IRYnIMLgY8yMija8ixcGgHxCEm4gCAIAgCAIAgCAICIxTZijqfrYI3H0rWPtNsUBTsU4Iqd1zBNJGfRdZ7e7c7xJU3IsVDEODTEac5ogJLbnRPyu8DY+BUSSkrSVxmjTi2pxOjOWQv082eM/8AlY+9aFXZeGqf225FirTRYMO4UGnSeAt9aM3Hsu1HiVzauw5L6cr8y2OI60WnDtrqKe2WdgJ815yH82hXMq7PxFPWD7sy5VYPiUThaOaphA/5IHi9y7OxcqMn2+xr4jeR07EMQigGaWRkbelxAv2DeT1BeepUp1HaCbNpySWZzraTbeF1TTSwtdIIONvfkhxcGgWOp0ynmXdwmzKipThN26Vu3S5rTrLpJrgRk+12JVrskIcL+bAwk97tT36Ldo7Jw9PNq/P7Fcq0mSOE8FlbOc1Q9sN9Tc53ntANr9pXSSUVZFebL3gnBpQU9i5rp3dMhuO5gsPG561NxYuEMLWANa0NA3ACwHcFBJ7QBAEAQBAEAQBAEAQBAEAQBAEAQBAEAQBAYqinZIMr2tcOhwBHgUBVsV4OMPnueKMTvSiOX8pu33IRYp2K8D8guYJ2v9WRuU+0249ym4sc/wAYw2aklMUvJey2l7gDeLHoUdFMgtuH8HWI1juMqHcXfzpXXdb7ouR2EhYwpwgujFWRLu82XbBeCuihs6XPUO9fRncxvzJWdxYutJRxxNyxsaxvQ0AD3KCTOgCAIAgCAIAgCAIAgCAIAgCAIAgCAIAgCAIAgCAIAgCA4JwwR/0hJ1xs+EhSjFne1BkEAQBAEAQBAEAQBAEAQBAEAQBAEAQBAEAQBAEAQBAEAQBAEBxbhaoHmva+3JLIxe46SN17qUYs7SoMggCAIAgCAIAgCAIAgCAID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8667" b="69333" l="47250" r="523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46" t="58929" r="47363" b="31118"/>
          <a:stretch/>
        </p:blipFill>
        <p:spPr bwMode="auto">
          <a:xfrm rot="20417166">
            <a:off x="5856697" y="1133996"/>
            <a:ext cx="949417" cy="108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9667" b="69000" l="62563" r="66938">
                        <a14:foregroundMark x1="63250" y1="66111" x2="63250" y2="66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394" t="59593" r="33284" b="31077"/>
          <a:stretch/>
        </p:blipFill>
        <p:spPr bwMode="auto">
          <a:xfrm>
            <a:off x="335018" y="3875156"/>
            <a:ext cx="658700" cy="79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7444" b="64222" l="32875" r="37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85" t="57454" r="63306" b="34954"/>
          <a:stretch/>
        </p:blipFill>
        <p:spPr bwMode="auto">
          <a:xfrm rot="1270624">
            <a:off x="1887276" y="1215005"/>
            <a:ext cx="1208306" cy="122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2333" b="49444" l="34000" r="38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77" t="43126" r="62151" b="50477"/>
          <a:stretch/>
        </p:blipFill>
        <p:spPr bwMode="auto">
          <a:xfrm>
            <a:off x="2491429" y="5145421"/>
            <a:ext cx="920095" cy="101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3667" b="42667" l="38813" r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781" t="32742" r="52069" b="56155"/>
          <a:stretch/>
        </p:blipFill>
        <p:spPr bwMode="auto">
          <a:xfrm rot="20838258">
            <a:off x="2254263" y="4005611"/>
            <a:ext cx="1394427" cy="95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46000" b="54556" l="36313" r="47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552" t="45636" r="54045" b="45608"/>
          <a:stretch/>
        </p:blipFill>
        <p:spPr bwMode="auto">
          <a:xfrm>
            <a:off x="153520" y="5335171"/>
            <a:ext cx="1433015" cy="75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56667" b="68556" l="27313" r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73" t="56052" r="64629" b="31902"/>
          <a:stretch/>
        </p:blipFill>
        <p:spPr bwMode="auto">
          <a:xfrm rot="20093255">
            <a:off x="5982894" y="73488"/>
            <a:ext cx="1219004" cy="103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LS018321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45" y="1404144"/>
            <a:ext cx="715963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 descr="BU005219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288" y="456174"/>
            <a:ext cx="1441253" cy="40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AA009659.png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9381">
            <a:off x="578733" y="126288"/>
            <a:ext cx="942424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2" descr="SP000819.png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9011"/>
          <a:stretch/>
        </p:blipFill>
        <p:spPr bwMode="auto">
          <a:xfrm>
            <a:off x="4586063" y="5303035"/>
            <a:ext cx="811061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2" descr="SP000819.png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7" t="-98" r="-3742" b="98"/>
          <a:stretch/>
        </p:blipFill>
        <p:spPr bwMode="auto">
          <a:xfrm rot="1703096">
            <a:off x="455878" y="2606873"/>
            <a:ext cx="832966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Users\ABM\AppData\Local\Microsoft\Windows\Temporary Internet Files\Content.IE5\BLKRHIXW\MP900402848[1]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9896" b="89974" l="9961" r="91797">
                        <a14:backgroundMark x1="63477" y1="43099" x2="63477" y2="43099"/>
                        <a14:backgroundMark x1="49121" y1="33984" x2="49121" y2="33984"/>
                        <a14:backgroundMark x1="49121" y1="33984" x2="49121" y2="33984"/>
                        <a14:backgroundMark x1="51953" y1="43490" x2="51953" y2="43490"/>
                        <a14:backgroundMark x1="48730" y1="66406" x2="48730" y2="66406"/>
                        <a14:backgroundMark x1="53906" y1="61328" x2="53906" y2="61328"/>
                        <a14:backgroundMark x1="51855" y1="56380" x2="51855" y2="56380"/>
                        <a14:backgroundMark x1="45508" y1="31380" x2="45508" y2="31380"/>
                        <a14:backgroundMark x1="52344" y1="26563" x2="52344" y2="26563"/>
                        <a14:backgroundMark x1="84863" y1="75000" x2="84863" y2="75000"/>
                        <a14:backgroundMark x1="84961" y1="72917" x2="84961" y2="72917"/>
                        <a14:backgroundMark x1="86914" y1="76302" x2="86914" y2="76302"/>
                        <a14:backgroundMark x1="83008" y1="72526" x2="83008" y2="72526"/>
                        <a14:backgroundMark x1="82422" y1="71224" x2="82422" y2="71224"/>
                        <a14:backgroundMark x1="58398" y1="81120" x2="58398" y2="81120"/>
                        <a14:backgroundMark x1="71094" y1="58594" x2="71094" y2="58594"/>
                        <a14:backgroundMark x1="84961" y1="30208" x2="84961" y2="30208"/>
                        <a14:backgroundMark x1="67871" y1="77083" x2="67871" y2="77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210" y="3875156"/>
            <a:ext cx="1527349" cy="11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BM\AppData\Local\Microsoft\Windows\Temporary Internet Files\Content.IE5\Z3SD0KLA\dglxasset[1]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10000" b="90000" l="10000" r="90000">
                        <a14:foregroundMark x1="55026" y1="32520" x2="55026" y2="32520"/>
                        <a14:foregroundMark x1="44459" y1="25098" x2="44459" y2="25098"/>
                        <a14:foregroundMark x1="45619" y1="27051" x2="45619" y2="27051"/>
                        <a14:foregroundMark x1="50515" y1="26953" x2="50515" y2="26953"/>
                        <a14:foregroundMark x1="49098" y1="28125" x2="49098" y2="28125"/>
                        <a14:foregroundMark x1="48840" y1="32227" x2="48840" y2="32227"/>
                        <a14:foregroundMark x1="49613" y1="34473" x2="49613" y2="34473"/>
                        <a14:foregroundMark x1="47036" y1="31836" x2="47036" y2="31836"/>
                        <a14:foregroundMark x1="49613" y1="30957" x2="49613" y2="30957"/>
                        <a14:foregroundMark x1="53737" y1="29688" x2="53737" y2="29688"/>
                        <a14:foregroundMark x1="57345" y1="29395" x2="57345" y2="29395"/>
                        <a14:foregroundMark x1="59794" y1="28711" x2="59794" y2="28711"/>
                        <a14:foregroundMark x1="59665" y1="27344" x2="59665" y2="27344"/>
                        <a14:foregroundMark x1="56443" y1="25977" x2="56443" y2="25977"/>
                        <a14:foregroundMark x1="52835" y1="25195" x2="52835" y2="25195"/>
                        <a14:foregroundMark x1="54768" y1="27441" x2="54768" y2="27441"/>
                        <a14:foregroundMark x1="51289" y1="27148" x2="51289" y2="27148"/>
                        <a14:foregroundMark x1="49098" y1="25977" x2="49098" y2="25977"/>
                        <a14:foregroundMark x1="49613" y1="25195" x2="49613" y2="25195"/>
                        <a14:foregroundMark x1="46521" y1="25977" x2="46521" y2="25977"/>
                        <a14:foregroundMark x1="44072" y1="26172" x2="44072" y2="26172"/>
                        <a14:backgroundMark x1="60577" y1="57664" x2="60577" y2="576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989" y="5140121"/>
            <a:ext cx="864458" cy="114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ABM\AppData\Local\Microsoft\Windows\Temporary Internet Files\Content.IE5\BLKRHIXW\MC900436682[1].wm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26" y="-116084"/>
            <a:ext cx="838200" cy="105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ABM\AppData\Local\Microsoft\Windows\Temporary Internet Files\Content.IE5\Z3SD0KLA\MC900234323[1].wm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96277">
            <a:off x="6008423" y="2656326"/>
            <a:ext cx="828273" cy="82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ABM\AppData\Local\Microsoft\Windows\Temporary Internet Files\Content.IE5\Z3SD0KLA\MC900434789[1]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08262">
            <a:off x="7371514" y="2117229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C:\Users\ABM\Desktop\ppt images\alarm clock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389" y="3875156"/>
            <a:ext cx="960013" cy="96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8" descr="C:\Users\ABM\Desktop\ppt images\butterfly 2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314" y="2510813"/>
            <a:ext cx="1684742" cy="132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ABM\Desktop\ppt images\apple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29" y="5299263"/>
            <a:ext cx="1056332" cy="105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369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ABM</dc:creator>
  <cp:lastModifiedBy>Beatty-Martinez, Anne Lauren</cp:lastModifiedBy>
  <cp:revision>27</cp:revision>
  <dcterms:created xsi:type="dcterms:W3CDTF">2013-11-16T17:04:53Z</dcterms:created>
  <dcterms:modified xsi:type="dcterms:W3CDTF">2020-01-21T14:19:34Z</dcterms:modified>
</cp:coreProperties>
</file>