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539" r:id="rId2"/>
    <p:sldId id="540" r:id="rId3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 showGuides="1">
      <p:cViewPr varScale="1">
        <p:scale>
          <a:sx n="124" d="100"/>
          <a:sy n="124" d="100"/>
        </p:scale>
        <p:origin x="54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ji-yekim\Documents\LAB\5.%20quantify\quantify\HDAC6%20Golgi%20depoly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ji-yekim\Library\Mobile%20Documents\com~apple~CloudDocs\JAY\research\HDAC6\quantify\dendrite%20quantification\SIRT1%20KD%20quantify-SEM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ji-yekim\Library\Mobile%20Documents\com~apple~CloudDocs\JAY\research\HDAC6\quantify\dendrite%20quantification\SIRT1%20KD%20quantify-SEM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ji-yekim\Library\Mobile%20Documents\com~apple~CloudDocs\JAY\research\HDAC6\quantify\dendrite%20quantification\SIRT1%20KD%20quantify-SEM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i-yekim/Library/Mobile%20Documents/com~apple~CloudDocs/JAY/research/HDAC6/quantify/sholl%20analysis/re)SIRT1%20KD%20sholl%20analysis-SEM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en-US"/>
              <a:t>% of neurons with dendritic Golgi</a:t>
            </a:r>
            <a:endParaRPr lang="ko-K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ko-Kore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2F6-5D4F-BF5F-C8647122B67D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2F6-5D4F-BF5F-C8647122B67D}"/>
              </c:ext>
            </c:extLst>
          </c:dPt>
          <c:dLbls>
            <c:delete val="1"/>
          </c:dLbls>
          <c:errBars>
            <c:errBarType val="plus"/>
            <c:errValType val="cust"/>
            <c:noEndCap val="0"/>
            <c:plus>
              <c:numRef>
                <c:f>시트1!$AZ$18:$BA$18</c:f>
                <c:numCache>
                  <c:formatCode>General</c:formatCode>
                  <c:ptCount val="2"/>
                  <c:pt idx="0">
                    <c:v>1.4955922389223351</c:v>
                  </c:pt>
                  <c:pt idx="1">
                    <c:v>4.1353844395006902</c:v>
                  </c:pt>
                </c:numCache>
              </c:numRef>
            </c:plus>
            <c:minus>
              <c:numRef>
                <c:f>시트1!$AZ$18:$BA$18</c:f>
                <c:numCache>
                  <c:formatCode>General</c:formatCode>
                  <c:ptCount val="2"/>
                  <c:pt idx="0">
                    <c:v>1.4955922389223351</c:v>
                  </c:pt>
                  <c:pt idx="1">
                    <c:v>4.1353844395006902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시트1!$AZ$1:$BA$1</c:f>
              <c:strCache>
                <c:ptCount val="2"/>
                <c:pt idx="0">
                  <c:v>control</c:v>
                </c:pt>
                <c:pt idx="1">
                  <c:v>SIRT1 KD</c:v>
                </c:pt>
              </c:strCache>
            </c:strRef>
          </c:cat>
          <c:val>
            <c:numRef>
              <c:f>시트1!$AZ$17:$BA$17</c:f>
              <c:numCache>
                <c:formatCode>0.00</c:formatCode>
                <c:ptCount val="2"/>
                <c:pt idx="0">
                  <c:v>67.912380952380957</c:v>
                </c:pt>
                <c:pt idx="1">
                  <c:v>68.221036290833013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2F6-5D4F-BF5F-C8647122B67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704695407"/>
        <c:axId val="1704745887"/>
      </c:barChart>
      <c:catAx>
        <c:axId val="1704695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ko-Kore-KR"/>
          </a:p>
        </c:txPr>
        <c:crossAx val="1704745887"/>
        <c:crosses val="autoZero"/>
        <c:auto val="1"/>
        <c:lblAlgn val="ctr"/>
        <c:lblOffset val="100"/>
        <c:noMultiLvlLbl val="0"/>
      </c:catAx>
      <c:valAx>
        <c:axId val="1704745887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ko-Kore-KR"/>
          </a:p>
        </c:txPr>
        <c:crossAx val="17046954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Calibri" panose="020F0502020204030204" pitchFamily="34" charset="0"/>
          <a:cs typeface="Calibri" panose="020F0502020204030204" pitchFamily="34" charset="0"/>
        </a:defRPr>
      </a:pPr>
      <a:endParaRPr lang="ko-Kore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# of primary dendrites</a:t>
            </a:r>
            <a:endParaRPr lang="ko-K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ore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pct60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707-492F-AEEE-D16FAD0C6A3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707-492F-AEEE-D16FAD0C6A33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Sheet1!$B$7:$D$7</c:f>
                <c:numCache>
                  <c:formatCode>General</c:formatCode>
                  <c:ptCount val="3"/>
                  <c:pt idx="0">
                    <c:v>0.338296385503074</c:v>
                  </c:pt>
                  <c:pt idx="1">
                    <c:v>0.17638342073763941</c:v>
                  </c:pt>
                </c:numCache>
              </c:numRef>
            </c:plus>
            <c:minus>
              <c:numRef>
                <c:f>Sheet1!$B$7:$D$7</c:f>
                <c:numCache>
                  <c:formatCode>General</c:formatCode>
                  <c:ptCount val="3"/>
                  <c:pt idx="0">
                    <c:v>0.338296385503074</c:v>
                  </c:pt>
                  <c:pt idx="1">
                    <c:v>0.17638342073763941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Sheet1!$B$2:$C$2</c:f>
              <c:strCache>
                <c:ptCount val="2"/>
                <c:pt idx="0">
                  <c:v>control</c:v>
                </c:pt>
                <c:pt idx="1">
                  <c:v>SIRT1 KD</c:v>
                </c:pt>
              </c:strCache>
            </c:strRef>
          </c:cat>
          <c:val>
            <c:numRef>
              <c:f>Sheet1!$B$6:$C$6</c:f>
              <c:numCache>
                <c:formatCode>General</c:formatCode>
                <c:ptCount val="2"/>
                <c:pt idx="0">
                  <c:v>5.666666666666667</c:v>
                </c:pt>
                <c:pt idx="1">
                  <c:v>4.2333333333333334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707-492F-AEEE-D16FAD0C6A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83408687"/>
        <c:axId val="226424911"/>
      </c:barChart>
      <c:catAx>
        <c:axId val="1834086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ore-KR"/>
          </a:p>
        </c:txPr>
        <c:crossAx val="226424911"/>
        <c:crosses val="autoZero"/>
        <c:auto val="1"/>
        <c:lblAlgn val="ctr"/>
        <c:lblOffset val="100"/>
        <c:noMultiLvlLbl val="0"/>
      </c:catAx>
      <c:valAx>
        <c:axId val="226424911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ore-KR"/>
          </a:p>
        </c:txPr>
        <c:crossAx val="1834086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ko-Kore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longest dendrite length [µm]</a:t>
            </a:r>
            <a:endParaRPr lang="ko-K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ore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pct60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C8E-4774-90B8-C33C462FEEE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C8E-4774-90B8-C33C462FEEE2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Sheet1!$F$7:$H$7</c:f>
                <c:numCache>
                  <c:formatCode>General</c:formatCode>
                  <c:ptCount val="3"/>
                  <c:pt idx="0">
                    <c:v>7.9924303688622196</c:v>
                  </c:pt>
                  <c:pt idx="1">
                    <c:v>13.787903873363469</c:v>
                  </c:pt>
                </c:numCache>
              </c:numRef>
            </c:plus>
            <c:minus>
              <c:numRef>
                <c:f>Sheet1!$F$7:$H$7</c:f>
                <c:numCache>
                  <c:formatCode>General</c:formatCode>
                  <c:ptCount val="3"/>
                  <c:pt idx="0">
                    <c:v>7.9924303688622196</c:v>
                  </c:pt>
                  <c:pt idx="1">
                    <c:v>13.787903873363469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Sheet1!$F$2:$G$2</c:f>
              <c:strCache>
                <c:ptCount val="2"/>
                <c:pt idx="0">
                  <c:v>control</c:v>
                </c:pt>
                <c:pt idx="1">
                  <c:v>SIRT1 KD</c:v>
                </c:pt>
              </c:strCache>
            </c:strRef>
          </c:cat>
          <c:val>
            <c:numRef>
              <c:f>Sheet1!$F$6:$G$6</c:f>
              <c:numCache>
                <c:formatCode>General</c:formatCode>
                <c:ptCount val="2"/>
                <c:pt idx="0">
                  <c:v>238.56003333333334</c:v>
                </c:pt>
                <c:pt idx="1">
                  <c:v>246.31896666666668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C8E-4774-90B8-C33C462FEE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83408687"/>
        <c:axId val="226424911"/>
      </c:barChart>
      <c:catAx>
        <c:axId val="1834086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ore-KR"/>
          </a:p>
        </c:txPr>
        <c:crossAx val="226424911"/>
        <c:crosses val="autoZero"/>
        <c:auto val="1"/>
        <c:lblAlgn val="ctr"/>
        <c:lblOffset val="100"/>
        <c:noMultiLvlLbl val="0"/>
      </c:catAx>
      <c:valAx>
        <c:axId val="226424911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ore-KR"/>
          </a:p>
        </c:txPr>
        <c:crossAx val="1834086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ko-Kore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dendrite length [µm]</a:t>
            </a:r>
            <a:endParaRPr lang="ko-K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ore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pct60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B3-4711-8C4F-76DE026642AE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DB3-4711-8C4F-76DE026642AE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Sheet1!$J$7:$L$7</c:f>
                <c:numCache>
                  <c:formatCode>General</c:formatCode>
                  <c:ptCount val="3"/>
                  <c:pt idx="0">
                    <c:v>99.278418142733045</c:v>
                  </c:pt>
                  <c:pt idx="1">
                    <c:v>167.17247751422266</c:v>
                  </c:pt>
                </c:numCache>
              </c:numRef>
            </c:plus>
            <c:minus>
              <c:numRef>
                <c:f>Sheet1!$J$7:$L$7</c:f>
                <c:numCache>
                  <c:formatCode>General</c:formatCode>
                  <c:ptCount val="3"/>
                  <c:pt idx="0">
                    <c:v>99.278418142733045</c:v>
                  </c:pt>
                  <c:pt idx="1">
                    <c:v>167.17247751422266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Sheet1!$J$2:$K$2</c:f>
              <c:strCache>
                <c:ptCount val="2"/>
                <c:pt idx="0">
                  <c:v>control</c:v>
                </c:pt>
                <c:pt idx="1">
                  <c:v>SIRT1 KD</c:v>
                </c:pt>
              </c:strCache>
            </c:strRef>
          </c:cat>
          <c:val>
            <c:numRef>
              <c:f>Sheet1!$J$6:$K$6</c:f>
              <c:numCache>
                <c:formatCode>General</c:formatCode>
                <c:ptCount val="2"/>
                <c:pt idx="0">
                  <c:v>2334.7525000000001</c:v>
                </c:pt>
                <c:pt idx="1">
                  <c:v>1747.4124999999997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B3-4711-8C4F-76DE026642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83408687"/>
        <c:axId val="226424911"/>
      </c:barChart>
      <c:catAx>
        <c:axId val="1834086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ore-KR"/>
          </a:p>
        </c:txPr>
        <c:crossAx val="226424911"/>
        <c:crosses val="autoZero"/>
        <c:auto val="1"/>
        <c:lblAlgn val="ctr"/>
        <c:lblOffset val="100"/>
        <c:noMultiLvlLbl val="0"/>
      </c:catAx>
      <c:valAx>
        <c:axId val="226424911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ore-KR"/>
          </a:p>
        </c:txPr>
        <c:crossAx val="1834086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ko-Kore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sum!$B$1</c:f>
              <c:strCache>
                <c:ptCount val="1"/>
                <c:pt idx="0">
                  <c:v>control</c:v>
                </c:pt>
              </c:strCache>
            </c:strRef>
          </c:tx>
          <c:spPr>
            <a:ln w="25400" cap="rnd">
              <a:solidFill>
                <a:srgbClr val="0096FF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sum!$G:$G</c:f>
                <c:numCache>
                  <c:formatCode>General</c:formatCode>
                  <c:ptCount val="1048576"/>
                  <c:pt idx="0">
                    <c:v>0</c:v>
                  </c:pt>
                  <c:pt idx="5">
                    <c:v>0.32829526005987009</c:v>
                  </c:pt>
                  <c:pt idx="6">
                    <c:v>0.35276684147527881</c:v>
                  </c:pt>
                  <c:pt idx="7">
                    <c:v>0.26034165586355523</c:v>
                  </c:pt>
                  <c:pt idx="8">
                    <c:v>0.52387445485006301</c:v>
                  </c:pt>
                  <c:pt idx="9">
                    <c:v>0.51961524227066347</c:v>
                  </c:pt>
                  <c:pt idx="10">
                    <c:v>0.61734197258172951</c:v>
                  </c:pt>
                  <c:pt idx="11">
                    <c:v>0.46188021535170054</c:v>
                  </c:pt>
                  <c:pt idx="12">
                    <c:v>0.37859388972001845</c:v>
                  </c:pt>
                  <c:pt idx="13">
                    <c:v>6.666666666666643E-2</c:v>
                  </c:pt>
                  <c:pt idx="14">
                    <c:v>0.76666666666667027</c:v>
                  </c:pt>
                  <c:pt idx="15">
                    <c:v>0.17320508075688765</c:v>
                  </c:pt>
                  <c:pt idx="16">
                    <c:v>0.76230644173529227</c:v>
                  </c:pt>
                  <c:pt idx="17">
                    <c:v>0.57831171909658252</c:v>
                  </c:pt>
                  <c:pt idx="18">
                    <c:v>0.40551750201988146</c:v>
                  </c:pt>
                  <c:pt idx="19">
                    <c:v>0.37859388972001845</c:v>
                  </c:pt>
                  <c:pt idx="20">
                    <c:v>0.89876458418085337</c:v>
                  </c:pt>
                  <c:pt idx="21">
                    <c:v>0.61101009266077866</c:v>
                  </c:pt>
                  <c:pt idx="22">
                    <c:v>0.91651513899116988</c:v>
                  </c:pt>
                  <c:pt idx="23">
                    <c:v>1.0365541203644135</c:v>
                  </c:pt>
                  <c:pt idx="24">
                    <c:v>1.1372481406154689</c:v>
                  </c:pt>
                  <c:pt idx="25">
                    <c:v>0.88380490557084623</c:v>
                  </c:pt>
                  <c:pt idx="26">
                    <c:v>1.3000000000000027</c:v>
                  </c:pt>
                  <c:pt idx="27">
                    <c:v>1.1239810200058211</c:v>
                  </c:pt>
                  <c:pt idx="28">
                    <c:v>0.9073771725877412</c:v>
                  </c:pt>
                  <c:pt idx="29">
                    <c:v>0.76230644173528617</c:v>
                  </c:pt>
                  <c:pt idx="30">
                    <c:v>0.51316014394468878</c:v>
                  </c:pt>
                  <c:pt idx="31">
                    <c:v>0.589726867098468</c:v>
                  </c:pt>
                  <c:pt idx="32">
                    <c:v>0.5</c:v>
                  </c:pt>
                  <c:pt idx="33">
                    <c:v>0.42557151116012337</c:v>
                  </c:pt>
                  <c:pt idx="34">
                    <c:v>0.12018504251546618</c:v>
                  </c:pt>
                  <c:pt idx="35">
                    <c:v>0.25166114784235832</c:v>
                  </c:pt>
                  <c:pt idx="36">
                    <c:v>0.32829526005987009</c:v>
                  </c:pt>
                  <c:pt idx="37">
                    <c:v>0.33829638550307412</c:v>
                  </c:pt>
                  <c:pt idx="38">
                    <c:v>5.7735026918962373E-2</c:v>
                  </c:pt>
                  <c:pt idx="39">
                    <c:v>6.6666666666666582E-2</c:v>
                  </c:pt>
                  <c:pt idx="40">
                    <c:v>0.27284509239575017</c:v>
                  </c:pt>
                  <c:pt idx="41">
                    <c:v>0.40960685758148385</c:v>
                  </c:pt>
                  <c:pt idx="42">
                    <c:v>0.3756475889861543</c:v>
                  </c:pt>
                  <c:pt idx="43">
                    <c:v>0.44095855184409866</c:v>
                  </c:pt>
                  <c:pt idx="44">
                    <c:v>0.46308146631499392</c:v>
                  </c:pt>
                  <c:pt idx="45">
                    <c:v>0.36666666666666708</c:v>
                  </c:pt>
                  <c:pt idx="46">
                    <c:v>0.20816659994661321</c:v>
                  </c:pt>
                  <c:pt idx="47">
                    <c:v>0.14529663145135596</c:v>
                  </c:pt>
                  <c:pt idx="48">
                    <c:v>0.21833011338058497</c:v>
                  </c:pt>
                  <c:pt idx="49">
                    <c:v>4.6259244432580768E-2</c:v>
                  </c:pt>
                  <c:pt idx="50">
                    <c:v>6.5085413965888822E-2</c:v>
                  </c:pt>
                  <c:pt idx="51">
                    <c:v>7.8064744336928574E-2</c:v>
                  </c:pt>
                </c:numCache>
              </c:numRef>
            </c:plus>
            <c:minus>
              <c:numRef>
                <c:f>sum!$G:$G</c:f>
                <c:numCache>
                  <c:formatCode>General</c:formatCode>
                  <c:ptCount val="1048576"/>
                  <c:pt idx="0">
                    <c:v>0</c:v>
                  </c:pt>
                  <c:pt idx="5">
                    <c:v>0.32829526005987009</c:v>
                  </c:pt>
                  <c:pt idx="6">
                    <c:v>0.35276684147527881</c:v>
                  </c:pt>
                  <c:pt idx="7">
                    <c:v>0.26034165586355523</c:v>
                  </c:pt>
                  <c:pt idx="8">
                    <c:v>0.52387445485006301</c:v>
                  </c:pt>
                  <c:pt idx="9">
                    <c:v>0.51961524227066347</c:v>
                  </c:pt>
                  <c:pt idx="10">
                    <c:v>0.61734197258172951</c:v>
                  </c:pt>
                  <c:pt idx="11">
                    <c:v>0.46188021535170054</c:v>
                  </c:pt>
                  <c:pt idx="12">
                    <c:v>0.37859388972001845</c:v>
                  </c:pt>
                  <c:pt idx="13">
                    <c:v>6.666666666666643E-2</c:v>
                  </c:pt>
                  <c:pt idx="14">
                    <c:v>0.76666666666667027</c:v>
                  </c:pt>
                  <c:pt idx="15">
                    <c:v>0.17320508075688765</c:v>
                  </c:pt>
                  <c:pt idx="16">
                    <c:v>0.76230644173529227</c:v>
                  </c:pt>
                  <c:pt idx="17">
                    <c:v>0.57831171909658252</c:v>
                  </c:pt>
                  <c:pt idx="18">
                    <c:v>0.40551750201988146</c:v>
                  </c:pt>
                  <c:pt idx="19">
                    <c:v>0.37859388972001845</c:v>
                  </c:pt>
                  <c:pt idx="20">
                    <c:v>0.89876458418085337</c:v>
                  </c:pt>
                  <c:pt idx="21">
                    <c:v>0.61101009266077866</c:v>
                  </c:pt>
                  <c:pt idx="22">
                    <c:v>0.91651513899116988</c:v>
                  </c:pt>
                  <c:pt idx="23">
                    <c:v>1.0365541203644135</c:v>
                  </c:pt>
                  <c:pt idx="24">
                    <c:v>1.1372481406154689</c:v>
                  </c:pt>
                  <c:pt idx="25">
                    <c:v>0.88380490557084623</c:v>
                  </c:pt>
                  <c:pt idx="26">
                    <c:v>1.3000000000000027</c:v>
                  </c:pt>
                  <c:pt idx="27">
                    <c:v>1.1239810200058211</c:v>
                  </c:pt>
                  <c:pt idx="28">
                    <c:v>0.9073771725877412</c:v>
                  </c:pt>
                  <c:pt idx="29">
                    <c:v>0.76230644173528617</c:v>
                  </c:pt>
                  <c:pt idx="30">
                    <c:v>0.51316014394468878</c:v>
                  </c:pt>
                  <c:pt idx="31">
                    <c:v>0.589726867098468</c:v>
                  </c:pt>
                  <c:pt idx="32">
                    <c:v>0.5</c:v>
                  </c:pt>
                  <c:pt idx="33">
                    <c:v>0.42557151116012337</c:v>
                  </c:pt>
                  <c:pt idx="34">
                    <c:v>0.12018504251546618</c:v>
                  </c:pt>
                  <c:pt idx="35">
                    <c:v>0.25166114784235832</c:v>
                  </c:pt>
                  <c:pt idx="36">
                    <c:v>0.32829526005987009</c:v>
                  </c:pt>
                  <c:pt idx="37">
                    <c:v>0.33829638550307412</c:v>
                  </c:pt>
                  <c:pt idx="38">
                    <c:v>5.7735026918962373E-2</c:v>
                  </c:pt>
                  <c:pt idx="39">
                    <c:v>6.6666666666666582E-2</c:v>
                  </c:pt>
                  <c:pt idx="40">
                    <c:v>0.27284509239575017</c:v>
                  </c:pt>
                  <c:pt idx="41">
                    <c:v>0.40960685758148385</c:v>
                  </c:pt>
                  <c:pt idx="42">
                    <c:v>0.3756475889861543</c:v>
                  </c:pt>
                  <c:pt idx="43">
                    <c:v>0.44095855184409866</c:v>
                  </c:pt>
                  <c:pt idx="44">
                    <c:v>0.46308146631499392</c:v>
                  </c:pt>
                  <c:pt idx="45">
                    <c:v>0.36666666666666708</c:v>
                  </c:pt>
                  <c:pt idx="46">
                    <c:v>0.20816659994661321</c:v>
                  </c:pt>
                  <c:pt idx="47">
                    <c:v>0.14529663145135596</c:v>
                  </c:pt>
                  <c:pt idx="48">
                    <c:v>0.21833011338058497</c:v>
                  </c:pt>
                  <c:pt idx="49">
                    <c:v>4.6259244432580768E-2</c:v>
                  </c:pt>
                  <c:pt idx="50">
                    <c:v>6.5085413965888822E-2</c:v>
                  </c:pt>
                  <c:pt idx="51">
                    <c:v>7.8064744336928574E-2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bg2">
                    <a:lumMod val="75000"/>
                  </a:schemeClr>
                </a:solidFill>
                <a:round/>
              </a:ln>
              <a:effectLst/>
            </c:spPr>
          </c:errBars>
          <c:cat>
            <c:numRef>
              <c:f>sum!$A$2:$A$102</c:f>
              <c:numCache>
                <c:formatCode>General</c:formatCode>
                <c:ptCount val="10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</c:numCache>
            </c:numRef>
          </c:cat>
          <c:val>
            <c:numRef>
              <c:f>sum!$B$2:$B$52</c:f>
              <c:numCache>
                <c:formatCode>General</c:formatCode>
                <c:ptCount val="51"/>
                <c:pt idx="4">
                  <c:v>5.5333333333333341</c:v>
                </c:pt>
                <c:pt idx="5">
                  <c:v>5.833333333333333</c:v>
                </c:pt>
                <c:pt idx="6">
                  <c:v>6.7333333333333334</c:v>
                </c:pt>
                <c:pt idx="7">
                  <c:v>7.1333333333333329</c:v>
                </c:pt>
                <c:pt idx="8">
                  <c:v>7.5</c:v>
                </c:pt>
                <c:pt idx="9">
                  <c:v>7.9666666666666677</c:v>
                </c:pt>
                <c:pt idx="10">
                  <c:v>8.3000000000000007</c:v>
                </c:pt>
                <c:pt idx="11">
                  <c:v>8.9</c:v>
                </c:pt>
                <c:pt idx="12">
                  <c:v>9.1333333333333329</c:v>
                </c:pt>
                <c:pt idx="13">
                  <c:v>9.5666666666666664</c:v>
                </c:pt>
                <c:pt idx="14">
                  <c:v>9.2999999999999989</c:v>
                </c:pt>
                <c:pt idx="15">
                  <c:v>9.8666666666666654</c:v>
                </c:pt>
                <c:pt idx="16">
                  <c:v>10.233333333333334</c:v>
                </c:pt>
                <c:pt idx="17">
                  <c:v>10.166666666666666</c:v>
                </c:pt>
                <c:pt idx="18">
                  <c:v>10.799999999999999</c:v>
                </c:pt>
                <c:pt idx="19">
                  <c:v>11.133333333333333</c:v>
                </c:pt>
                <c:pt idx="20">
                  <c:v>10.700000000000001</c:v>
                </c:pt>
                <c:pt idx="21">
                  <c:v>10.299999999999999</c:v>
                </c:pt>
                <c:pt idx="22">
                  <c:v>10.766666666666667</c:v>
                </c:pt>
                <c:pt idx="23">
                  <c:v>9.9</c:v>
                </c:pt>
                <c:pt idx="24">
                  <c:v>9.7333333333333343</c:v>
                </c:pt>
                <c:pt idx="25">
                  <c:v>9.7999999999999989</c:v>
                </c:pt>
                <c:pt idx="26">
                  <c:v>9.2000000000000011</c:v>
                </c:pt>
                <c:pt idx="27">
                  <c:v>9.5000000000000018</c:v>
                </c:pt>
                <c:pt idx="28">
                  <c:v>8.8666666666666671</c:v>
                </c:pt>
                <c:pt idx="29">
                  <c:v>8.1</c:v>
                </c:pt>
                <c:pt idx="30">
                  <c:v>7.4333333333333336</c:v>
                </c:pt>
                <c:pt idx="31">
                  <c:v>7.0999999999999988</c:v>
                </c:pt>
                <c:pt idx="32">
                  <c:v>7.0333333333333341</c:v>
                </c:pt>
                <c:pt idx="33">
                  <c:v>6.5666666666666673</c:v>
                </c:pt>
                <c:pt idx="34">
                  <c:v>6</c:v>
                </c:pt>
                <c:pt idx="35">
                  <c:v>5.0333333333333332</c:v>
                </c:pt>
                <c:pt idx="36">
                  <c:v>4.9666666666666677</c:v>
                </c:pt>
                <c:pt idx="37">
                  <c:v>4.5</c:v>
                </c:pt>
                <c:pt idx="38">
                  <c:v>4.0333333333333332</c:v>
                </c:pt>
                <c:pt idx="39">
                  <c:v>3.5666666666666664</c:v>
                </c:pt>
                <c:pt idx="40">
                  <c:v>3.3333333333333335</c:v>
                </c:pt>
                <c:pt idx="41">
                  <c:v>3.0666666666666669</c:v>
                </c:pt>
                <c:pt idx="42">
                  <c:v>2.7333333333333329</c:v>
                </c:pt>
                <c:pt idx="43">
                  <c:v>2.6666666666666665</c:v>
                </c:pt>
                <c:pt idx="44">
                  <c:v>2.4666666666666668</c:v>
                </c:pt>
                <c:pt idx="45">
                  <c:v>2.3000000000000003</c:v>
                </c:pt>
                <c:pt idx="46">
                  <c:v>1.7666666666666666</c:v>
                </c:pt>
                <c:pt idx="47">
                  <c:v>1.7962962962962965</c:v>
                </c:pt>
                <c:pt idx="48">
                  <c:v>1.4666666666666666</c:v>
                </c:pt>
                <c:pt idx="49">
                  <c:v>1.5083333333333335</c:v>
                </c:pt>
                <c:pt idx="50">
                  <c:v>1.3452380952380951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57C-8A48-A3E9-A0D02671CF3A}"/>
            </c:ext>
          </c:extLst>
        </c:ser>
        <c:ser>
          <c:idx val="2"/>
          <c:order val="1"/>
          <c:tx>
            <c:strRef>
              <c:f>sum!$C$1</c:f>
              <c:strCache>
                <c:ptCount val="1"/>
                <c:pt idx="0">
                  <c:v>SIRT1 KD</c:v>
                </c:pt>
              </c:strCache>
            </c:strRef>
          </c:tx>
          <c:spPr>
            <a:ln w="254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sum!$H:$H</c:f>
                <c:numCache>
                  <c:formatCode>General</c:formatCode>
                  <c:ptCount val="1048576"/>
                  <c:pt idx="0">
                    <c:v>0</c:v>
                  </c:pt>
                  <c:pt idx="5">
                    <c:v>0.36129624883725053</c:v>
                  </c:pt>
                  <c:pt idx="6">
                    <c:v>0.25051387515682749</c:v>
                  </c:pt>
                  <c:pt idx="7">
                    <c:v>9.9656474422768385E-2</c:v>
                  </c:pt>
                  <c:pt idx="8">
                    <c:v>0.25062336549210606</c:v>
                  </c:pt>
                  <c:pt idx="9">
                    <c:v>0.64750232374815342</c:v>
                  </c:pt>
                  <c:pt idx="10">
                    <c:v>0.63974446201618806</c:v>
                  </c:pt>
                  <c:pt idx="11">
                    <c:v>0.51152693766418844</c:v>
                  </c:pt>
                  <c:pt idx="12">
                    <c:v>0.37007395546064586</c:v>
                  </c:pt>
                  <c:pt idx="13">
                    <c:v>0.10759880775062176</c:v>
                  </c:pt>
                  <c:pt idx="14">
                    <c:v>0.16442942874387512</c:v>
                  </c:pt>
                  <c:pt idx="15">
                    <c:v>0.15848216959507161</c:v>
                  </c:pt>
                  <c:pt idx="16">
                    <c:v>0.81967406282801003</c:v>
                  </c:pt>
                  <c:pt idx="17">
                    <c:v>0.41102768589644678</c:v>
                  </c:pt>
                  <c:pt idx="18">
                    <c:v>0.18888888888888913</c:v>
                  </c:pt>
                  <c:pt idx="19">
                    <c:v>0.50124673098421468</c:v>
                  </c:pt>
                  <c:pt idx="20">
                    <c:v>0.54232391274721914</c:v>
                  </c:pt>
                  <c:pt idx="21">
                    <c:v>0.83362957697345552</c:v>
                  </c:pt>
                  <c:pt idx="22">
                    <c:v>0.6482116371021327</c:v>
                  </c:pt>
                  <c:pt idx="23">
                    <c:v>0.73981423538659585</c:v>
                  </c:pt>
                  <c:pt idx="24">
                    <c:v>0.62031232453705509</c:v>
                  </c:pt>
                  <c:pt idx="25">
                    <c:v>0.99111969215130491</c:v>
                  </c:pt>
                  <c:pt idx="26">
                    <c:v>0.3934302733300592</c:v>
                  </c:pt>
                  <c:pt idx="27">
                    <c:v>3.9020939825380671E-2</c:v>
                  </c:pt>
                  <c:pt idx="28">
                    <c:v>0.2645232790469495</c:v>
                  </c:pt>
                  <c:pt idx="29">
                    <c:v>0.85557960524158805</c:v>
                  </c:pt>
                  <c:pt idx="30">
                    <c:v>0.69388866648871061</c:v>
                  </c:pt>
                  <c:pt idx="31">
                    <c:v>1.0037242036993548</c:v>
                  </c:pt>
                  <c:pt idx="32">
                    <c:v>1.0796725104247136</c:v>
                  </c:pt>
                  <c:pt idx="33">
                    <c:v>0.77301007860095927</c:v>
                  </c:pt>
                  <c:pt idx="34">
                    <c:v>1.0264071608323655</c:v>
                  </c:pt>
                  <c:pt idx="35">
                    <c:v>0.77046829861905974</c:v>
                  </c:pt>
                  <c:pt idx="36">
                    <c:v>0.84049596697874962</c:v>
                  </c:pt>
                  <c:pt idx="37">
                    <c:v>0.89810041873941793</c:v>
                  </c:pt>
                  <c:pt idx="38">
                    <c:v>0.87567336426198905</c:v>
                  </c:pt>
                  <c:pt idx="39">
                    <c:v>0.65941529572488522</c:v>
                  </c:pt>
                  <c:pt idx="40">
                    <c:v>0.57507678261123574</c:v>
                  </c:pt>
                  <c:pt idx="41">
                    <c:v>0.60302165516511852</c:v>
                  </c:pt>
                  <c:pt idx="42">
                    <c:v>0.28748471659740626</c:v>
                  </c:pt>
                  <c:pt idx="43">
                    <c:v>0.51804210918239779</c:v>
                  </c:pt>
                  <c:pt idx="44">
                    <c:v>0.40104458940199655</c:v>
                  </c:pt>
                  <c:pt idx="45">
                    <c:v>0.31955043866848859</c:v>
                  </c:pt>
                  <c:pt idx="46">
                    <c:v>0.37279300257772885</c:v>
                  </c:pt>
                  <c:pt idx="47">
                    <c:v>0.39425312696377368</c:v>
                  </c:pt>
                  <c:pt idx="48">
                    <c:v>0.22151345935634875</c:v>
                  </c:pt>
                  <c:pt idx="49">
                    <c:v>0.29504842217604127</c:v>
                  </c:pt>
                  <c:pt idx="50">
                    <c:v>0.42857142857142894</c:v>
                  </c:pt>
                  <c:pt idx="51">
                    <c:v>0.41977750288389415</c:v>
                  </c:pt>
                </c:numCache>
              </c:numRef>
            </c:plus>
            <c:minus>
              <c:numRef>
                <c:f>sum!$H:$H</c:f>
                <c:numCache>
                  <c:formatCode>General</c:formatCode>
                  <c:ptCount val="1048576"/>
                  <c:pt idx="0">
                    <c:v>0</c:v>
                  </c:pt>
                  <c:pt idx="5">
                    <c:v>0.36129624883725053</c:v>
                  </c:pt>
                  <c:pt idx="6">
                    <c:v>0.25051387515682749</c:v>
                  </c:pt>
                  <c:pt idx="7">
                    <c:v>9.9656474422768385E-2</c:v>
                  </c:pt>
                  <c:pt idx="8">
                    <c:v>0.25062336549210606</c:v>
                  </c:pt>
                  <c:pt idx="9">
                    <c:v>0.64750232374815342</c:v>
                  </c:pt>
                  <c:pt idx="10">
                    <c:v>0.63974446201618806</c:v>
                  </c:pt>
                  <c:pt idx="11">
                    <c:v>0.51152693766418844</c:v>
                  </c:pt>
                  <c:pt idx="12">
                    <c:v>0.37007395546064586</c:v>
                  </c:pt>
                  <c:pt idx="13">
                    <c:v>0.10759880775062176</c:v>
                  </c:pt>
                  <c:pt idx="14">
                    <c:v>0.16442942874387512</c:v>
                  </c:pt>
                  <c:pt idx="15">
                    <c:v>0.15848216959507161</c:v>
                  </c:pt>
                  <c:pt idx="16">
                    <c:v>0.81967406282801003</c:v>
                  </c:pt>
                  <c:pt idx="17">
                    <c:v>0.41102768589644678</c:v>
                  </c:pt>
                  <c:pt idx="18">
                    <c:v>0.18888888888888913</c:v>
                  </c:pt>
                  <c:pt idx="19">
                    <c:v>0.50124673098421468</c:v>
                  </c:pt>
                  <c:pt idx="20">
                    <c:v>0.54232391274721914</c:v>
                  </c:pt>
                  <c:pt idx="21">
                    <c:v>0.83362957697345552</c:v>
                  </c:pt>
                  <c:pt idx="22">
                    <c:v>0.6482116371021327</c:v>
                  </c:pt>
                  <c:pt idx="23">
                    <c:v>0.73981423538659585</c:v>
                  </c:pt>
                  <c:pt idx="24">
                    <c:v>0.62031232453705509</c:v>
                  </c:pt>
                  <c:pt idx="25">
                    <c:v>0.99111969215130491</c:v>
                  </c:pt>
                  <c:pt idx="26">
                    <c:v>0.3934302733300592</c:v>
                  </c:pt>
                  <c:pt idx="27">
                    <c:v>3.9020939825380671E-2</c:v>
                  </c:pt>
                  <c:pt idx="28">
                    <c:v>0.2645232790469495</c:v>
                  </c:pt>
                  <c:pt idx="29">
                    <c:v>0.85557960524158805</c:v>
                  </c:pt>
                  <c:pt idx="30">
                    <c:v>0.69388866648871061</c:v>
                  </c:pt>
                  <c:pt idx="31">
                    <c:v>1.0037242036993548</c:v>
                  </c:pt>
                  <c:pt idx="32">
                    <c:v>1.0796725104247136</c:v>
                  </c:pt>
                  <c:pt idx="33">
                    <c:v>0.77301007860095927</c:v>
                  </c:pt>
                  <c:pt idx="34">
                    <c:v>1.0264071608323655</c:v>
                  </c:pt>
                  <c:pt idx="35">
                    <c:v>0.77046829861905974</c:v>
                  </c:pt>
                  <c:pt idx="36">
                    <c:v>0.84049596697874962</c:v>
                  </c:pt>
                  <c:pt idx="37">
                    <c:v>0.89810041873941793</c:v>
                  </c:pt>
                  <c:pt idx="38">
                    <c:v>0.87567336426198905</c:v>
                  </c:pt>
                  <c:pt idx="39">
                    <c:v>0.65941529572488522</c:v>
                  </c:pt>
                  <c:pt idx="40">
                    <c:v>0.57507678261123574</c:v>
                  </c:pt>
                  <c:pt idx="41">
                    <c:v>0.60302165516511852</c:v>
                  </c:pt>
                  <c:pt idx="42">
                    <c:v>0.28748471659740626</c:v>
                  </c:pt>
                  <c:pt idx="43">
                    <c:v>0.51804210918239779</c:v>
                  </c:pt>
                  <c:pt idx="44">
                    <c:v>0.40104458940199655</c:v>
                  </c:pt>
                  <c:pt idx="45">
                    <c:v>0.31955043866848859</c:v>
                  </c:pt>
                  <c:pt idx="46">
                    <c:v>0.37279300257772885</c:v>
                  </c:pt>
                  <c:pt idx="47">
                    <c:v>0.39425312696377368</c:v>
                  </c:pt>
                  <c:pt idx="48">
                    <c:v>0.22151345935634875</c:v>
                  </c:pt>
                  <c:pt idx="49">
                    <c:v>0.29504842217604127</c:v>
                  </c:pt>
                  <c:pt idx="50">
                    <c:v>0.42857142857142894</c:v>
                  </c:pt>
                  <c:pt idx="51">
                    <c:v>0.41977750288389415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bg2">
                    <a:lumMod val="75000"/>
                  </a:schemeClr>
                </a:solidFill>
                <a:round/>
              </a:ln>
              <a:effectLst/>
            </c:spPr>
          </c:errBars>
          <c:cat>
            <c:numRef>
              <c:f>sum!$A$2:$A$102</c:f>
              <c:numCache>
                <c:formatCode>General</c:formatCode>
                <c:ptCount val="10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</c:numCache>
            </c:numRef>
          </c:cat>
          <c:val>
            <c:numRef>
              <c:f>sum!$C$2:$C$52</c:f>
              <c:numCache>
                <c:formatCode>General</c:formatCode>
                <c:ptCount val="51"/>
                <c:pt idx="4">
                  <c:v>4.7555555555555555</c:v>
                </c:pt>
                <c:pt idx="5">
                  <c:v>4.7222222222222223</c:v>
                </c:pt>
                <c:pt idx="6">
                  <c:v>4.7481481481481476</c:v>
                </c:pt>
                <c:pt idx="7">
                  <c:v>4.9148148148148145</c:v>
                </c:pt>
                <c:pt idx="8">
                  <c:v>4.9333333333333336</c:v>
                </c:pt>
                <c:pt idx="9">
                  <c:v>5.4296296296296305</c:v>
                </c:pt>
                <c:pt idx="10">
                  <c:v>5.7592592592592595</c:v>
                </c:pt>
                <c:pt idx="11">
                  <c:v>5.7333333333333343</c:v>
                </c:pt>
                <c:pt idx="12">
                  <c:v>6.8962962962962964</c:v>
                </c:pt>
                <c:pt idx="13">
                  <c:v>6.3666666666666663</c:v>
                </c:pt>
                <c:pt idx="14">
                  <c:v>6.1518518518518519</c:v>
                </c:pt>
                <c:pt idx="15">
                  <c:v>7.3962962962962964</c:v>
                </c:pt>
                <c:pt idx="16">
                  <c:v>6.9851851851851849</c:v>
                </c:pt>
                <c:pt idx="17">
                  <c:v>7.4777777777777779</c:v>
                </c:pt>
                <c:pt idx="18">
                  <c:v>6.496296296296296</c:v>
                </c:pt>
                <c:pt idx="19">
                  <c:v>6.8555555555555552</c:v>
                </c:pt>
                <c:pt idx="20">
                  <c:v>6.5222222222222221</c:v>
                </c:pt>
                <c:pt idx="21">
                  <c:v>6.8925925925925924</c:v>
                </c:pt>
                <c:pt idx="22">
                  <c:v>7.333333333333333</c:v>
                </c:pt>
                <c:pt idx="23">
                  <c:v>7.8185185185185189</c:v>
                </c:pt>
                <c:pt idx="24">
                  <c:v>7.996296296296296</c:v>
                </c:pt>
                <c:pt idx="25">
                  <c:v>7.9185185185185185</c:v>
                </c:pt>
                <c:pt idx="26">
                  <c:v>7.8555555555555552</c:v>
                </c:pt>
                <c:pt idx="27">
                  <c:v>7.7370370370370374</c:v>
                </c:pt>
                <c:pt idx="28">
                  <c:v>7.9333333333333336</c:v>
                </c:pt>
                <c:pt idx="29">
                  <c:v>7.333333333333333</c:v>
                </c:pt>
                <c:pt idx="30">
                  <c:v>7.0074074074074071</c:v>
                </c:pt>
                <c:pt idx="31">
                  <c:v>6.3962962962962964</c:v>
                </c:pt>
                <c:pt idx="32">
                  <c:v>6.0407407407407403</c:v>
                </c:pt>
                <c:pt idx="33">
                  <c:v>5.8925925925925924</c:v>
                </c:pt>
                <c:pt idx="34">
                  <c:v>5.9444444444444455</c:v>
                </c:pt>
                <c:pt idx="35">
                  <c:v>5.8037037037037038</c:v>
                </c:pt>
                <c:pt idx="36">
                  <c:v>5.666666666666667</c:v>
                </c:pt>
                <c:pt idx="37">
                  <c:v>5.7037037037037051</c:v>
                </c:pt>
                <c:pt idx="38">
                  <c:v>4.8037037037037038</c:v>
                </c:pt>
                <c:pt idx="39">
                  <c:v>4.4185185185185185</c:v>
                </c:pt>
                <c:pt idx="40">
                  <c:v>4.0481481481481483</c:v>
                </c:pt>
                <c:pt idx="41">
                  <c:v>3.7592592592592595</c:v>
                </c:pt>
                <c:pt idx="42">
                  <c:v>3.4148148148148145</c:v>
                </c:pt>
                <c:pt idx="43">
                  <c:v>2.981481481481481</c:v>
                </c:pt>
                <c:pt idx="44">
                  <c:v>2.4740740740740743</c:v>
                </c:pt>
                <c:pt idx="45">
                  <c:v>2.4907407407407409</c:v>
                </c:pt>
                <c:pt idx="46">
                  <c:v>2.1018518518518516</c:v>
                </c:pt>
                <c:pt idx="47">
                  <c:v>2.0112433862433865</c:v>
                </c:pt>
                <c:pt idx="48">
                  <c:v>1.6964285714285714</c:v>
                </c:pt>
                <c:pt idx="49">
                  <c:v>1.857142857142857</c:v>
                </c:pt>
                <c:pt idx="50">
                  <c:v>1.661904761904762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57C-8A48-A3E9-A0D02671CF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34227600"/>
        <c:axId val="1634472624"/>
      </c:lineChart>
      <c:catAx>
        <c:axId val="16342276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Distance from the soma (um)</a:t>
                </a:r>
                <a:endParaRPr lang="ko-K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ore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ore-KR"/>
          </a:p>
        </c:txPr>
        <c:crossAx val="1634472624"/>
        <c:crosses val="autoZero"/>
        <c:auto val="1"/>
        <c:lblAlgn val="ctr"/>
        <c:lblOffset val="50"/>
        <c:tickLblSkip val="10"/>
        <c:noMultiLvlLbl val="0"/>
      </c:catAx>
      <c:valAx>
        <c:axId val="1634472624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crossings</a:t>
                </a:r>
                <a:endParaRPr lang="ko-K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ore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ore-KR"/>
          </a:p>
        </c:txPr>
        <c:crossAx val="16342276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r"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ore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ko-Kore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ore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8FF2C-F162-8B49-A64D-EF3A6B32FCE3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ore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ore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22944-2674-544B-B040-D13537D4D886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886432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1B720-A163-2B40-8FCD-C8D502380172}" type="slidenum">
              <a:rPr kumimoji="1" lang="ko-KR" altLang="en-US" smtClean="0"/>
              <a:t>1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172271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8C7E9E-D9C4-304B-9CBC-F793C7E6BE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2DBCE69-DDEA-BF41-AC81-833083518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9937629-4B2C-EF48-9E9B-22E803586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F5EA89-0E26-CF4D-A14B-E5586A601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0B9CA5B-7BF9-0146-B9FA-01E671BAC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815321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61870C-57F1-8E4D-92F6-07ADBC019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69C223B-DC09-1C41-A766-51AA1B9578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34FB4C8-9F03-5044-A258-B65AFC862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D289114-F97E-4248-B3AC-F5F92277E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C7C0CA6-26E7-8E45-B671-7E61A957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65998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6624CCA-DEEC-2540-AA28-03E9E8FB87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0BCB9E7-1782-714F-9B30-BFF2469A48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21EB00-9093-8541-A02D-7CF93D7E5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E91791D-446D-AD42-9C44-EB7D310BA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DB70735-4809-9E46-A60D-71DFBC610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400071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F820711-915E-6042-8B8A-8613B07E0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C0ED533-03E9-2A4D-A326-F4C0F72C0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7660553-25BE-1047-AA15-713DAECB6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32A18E7-36B5-D945-9FFE-216A01FFA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711E74-38F9-FC43-BFED-6361D645B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45610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C57587-E67C-2D43-B254-F8D01AB49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1485E34-F5C1-BC47-AEFC-91567E82A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2300B6-8B9E-4A41-BC3C-0DC80C901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53BD98-36B8-4649-8E13-3FF1AB2A8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66535E-1123-1D42-BFEA-5132F59F9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03332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A509C8-5A11-6B40-B546-554A4B45A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D019AC0-1849-154A-92FB-8E4E82EE72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3F5297C-B5BD-604A-B1F4-E5B534A42C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A7312D5-BCE7-7A48-89AA-E1A07E9F5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89E652B-2B6A-2848-BE5D-FFE9B0297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7D15358-61AA-4E42-A9DA-80B265116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520170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397E3F-D2AB-2448-85F8-6F65CA80A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6589F4E-834B-694E-8059-2D371111A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426101C-E511-6044-9471-5E93F350AF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E71C04B-63FB-A441-94F2-1E0A500FD3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DD4E877-133C-2048-B7BF-BD58398DBD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81F3BB9-B3D4-8C48-93CB-CC98C408C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EB948D1-DC2E-5B49-9817-1A3D01F73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591805E-4B2D-0D4D-9513-877BF0462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60591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CDBD67-5303-CF4D-88E3-5D4CD5E1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BADFC6A-3854-EA44-AD56-A2217578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68BC116-C499-AD4D-BE67-B60813BDB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6A24420-5737-4047-97A3-97480195F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205920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9DA5AE1-B922-B249-9B66-04373BF61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B60EDA4-43B8-BD42-9A68-48FADE7D1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8DA3057-BEF5-554B-A0AC-F6B8251A7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97115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7F43E8-F4FF-2542-ADE3-BC0C98AF4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A6AA063-39FA-334A-BBCD-815B66581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5CF374C-F265-6E41-AF2C-EC56F529E7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6233874-611C-5844-B642-BB55E5B37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5C2B439-DF3D-5B43-AEC2-89EF237C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ECCDA7E-EEDB-5749-A795-905FDC85F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42185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683933-93EB-0541-8006-1D8DD6207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14CE1CC-EE06-044A-8D37-039325392B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0B4F19F-284B-544C-B0CB-447FC8EE1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E853551-82AF-784F-B40F-0892D026C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6AB3013-E625-5A40-9A5E-E40662BEB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769E207-69E0-6041-B19F-89C7D98B3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402471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D0247E6-831E-3945-8066-2AD786209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6BDF6E1-FE58-3B47-8B01-E670D6E4B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D84909-E664-7741-839B-1FFF1BA7A8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FD454-87F8-804F-A422-BF850BCB1558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DE9FFD4-7E67-3342-8337-4360D78C29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2AD9F84-21FB-0645-9BF5-0289D1D3D3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3D1B3-7E20-4C4D-93CE-B540F688237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4175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chart" Target="../charts/chart1.xml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jpg"/><Relationship Id="rId9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차트 1">
            <a:extLst>
              <a:ext uri="{FF2B5EF4-FFF2-40B4-BE49-F238E27FC236}">
                <a16:creationId xmlns:a16="http://schemas.microsoft.com/office/drawing/2014/main" id="{9371812D-D520-7C4F-80C2-2903F07FAD33}"/>
              </a:ext>
            </a:extLst>
          </p:cNvPr>
          <p:cNvGraphicFramePr>
            <a:graphicFrameLocks/>
          </p:cNvGraphicFramePr>
          <p:nvPr/>
        </p:nvGraphicFramePr>
        <p:xfrm>
          <a:off x="7923167" y="2128478"/>
          <a:ext cx="2517140" cy="2844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그룹 2">
            <a:extLst>
              <a:ext uri="{FF2B5EF4-FFF2-40B4-BE49-F238E27FC236}">
                <a16:creationId xmlns:a16="http://schemas.microsoft.com/office/drawing/2014/main" id="{ADB58D7B-D9E1-184C-827D-22022C3F1FE1}"/>
              </a:ext>
            </a:extLst>
          </p:cNvPr>
          <p:cNvGrpSpPr>
            <a:grpSpLocks noChangeAspect="1"/>
          </p:cNvGrpSpPr>
          <p:nvPr/>
        </p:nvGrpSpPr>
        <p:grpSpPr>
          <a:xfrm>
            <a:off x="1571598" y="1837288"/>
            <a:ext cx="5244418" cy="3280507"/>
            <a:chOff x="851582" y="1256684"/>
            <a:chExt cx="6388043" cy="3995871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4510CE47-5936-8A46-AAD5-92E907C119A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51582" y="1256684"/>
              <a:ext cx="6388043" cy="3995871"/>
              <a:chOff x="502333" y="630383"/>
              <a:chExt cx="7323837" cy="4581232"/>
            </a:xfrm>
          </p:grpSpPr>
          <p:pic>
            <p:nvPicPr>
              <p:cNvPr id="7" name="그림 6">
                <a:extLst>
                  <a:ext uri="{FF2B5EF4-FFF2-40B4-BE49-F238E27FC236}">
                    <a16:creationId xmlns:a16="http://schemas.microsoft.com/office/drawing/2014/main" id="{AC2613D7-FE9D-F641-90D2-26A2E2858A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4677" y="3411615"/>
                <a:ext cx="1800000" cy="1800000"/>
              </a:xfrm>
              <a:prstGeom prst="rect">
                <a:avLst/>
              </a:prstGeom>
            </p:spPr>
          </p:pic>
          <p:pic>
            <p:nvPicPr>
              <p:cNvPr id="8" name="그림 7">
                <a:extLst>
                  <a:ext uri="{FF2B5EF4-FFF2-40B4-BE49-F238E27FC236}">
                    <a16:creationId xmlns:a16="http://schemas.microsoft.com/office/drawing/2014/main" id="{C45BE9AC-6E90-4A42-9E17-275B990AA5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2333" y="3411615"/>
                <a:ext cx="1800000" cy="1800000"/>
              </a:xfrm>
              <a:prstGeom prst="rect">
                <a:avLst/>
              </a:prstGeom>
            </p:spPr>
          </p:pic>
          <p:pic>
            <p:nvPicPr>
              <p:cNvPr id="9" name="그림 8">
                <a:extLst>
                  <a:ext uri="{FF2B5EF4-FFF2-40B4-BE49-F238E27FC236}">
                    <a16:creationId xmlns:a16="http://schemas.microsoft.com/office/drawing/2014/main" id="{4D0700DA-30B1-BA49-812D-D1F0E865FC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3360" y="630384"/>
                <a:ext cx="3643915" cy="2743653"/>
              </a:xfrm>
              <a:prstGeom prst="rect">
                <a:avLst/>
              </a:prstGeom>
            </p:spPr>
          </p:pic>
          <p:pic>
            <p:nvPicPr>
              <p:cNvPr id="10" name="그림 9">
                <a:extLst>
                  <a:ext uri="{FF2B5EF4-FFF2-40B4-BE49-F238E27FC236}">
                    <a16:creationId xmlns:a16="http://schemas.microsoft.com/office/drawing/2014/main" id="{C4609BBA-0B30-3443-8382-E076837ADF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82255" y="630383"/>
                <a:ext cx="3643915" cy="2743653"/>
              </a:xfrm>
              <a:prstGeom prst="rect">
                <a:avLst/>
              </a:prstGeom>
            </p:spPr>
          </p:pic>
          <p:pic>
            <p:nvPicPr>
              <p:cNvPr id="11" name="그림 10">
                <a:extLst>
                  <a:ext uri="{FF2B5EF4-FFF2-40B4-BE49-F238E27FC236}">
                    <a16:creationId xmlns:a16="http://schemas.microsoft.com/office/drawing/2014/main" id="{5ABE09D2-9A60-2C44-A598-BE151A6CD5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182255" y="3411615"/>
                <a:ext cx="1800000" cy="1800000"/>
              </a:xfrm>
              <a:prstGeom prst="rect">
                <a:avLst/>
              </a:prstGeom>
            </p:spPr>
          </p:pic>
          <p:pic>
            <p:nvPicPr>
              <p:cNvPr id="12" name="그림 11">
                <a:extLst>
                  <a:ext uri="{FF2B5EF4-FFF2-40B4-BE49-F238E27FC236}">
                    <a16:creationId xmlns:a16="http://schemas.microsoft.com/office/drawing/2014/main" id="{320A9133-6BEE-6844-AEC5-A95E0795E6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026170" y="3411615"/>
                <a:ext cx="1800000" cy="1800000"/>
              </a:xfrm>
              <a:prstGeom prst="rect">
                <a:avLst/>
              </a:prstGeom>
            </p:spPr>
          </p:pic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F013FF9-3A02-EC4B-BC48-6A7C2511BB77}"/>
                </a:ext>
              </a:extLst>
            </p:cNvPr>
            <p:cNvSpPr txBox="1"/>
            <p:nvPr/>
          </p:nvSpPr>
          <p:spPr>
            <a:xfrm>
              <a:off x="863867" y="3264244"/>
              <a:ext cx="8630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ko-KR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control</a:t>
              </a:r>
              <a:endParaRPr kumimoji="1" lang="ko-KR" alt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10DC157-1099-844F-82F6-48244F98849D}"/>
                </a:ext>
              </a:extLst>
            </p:cNvPr>
            <p:cNvSpPr txBox="1"/>
            <p:nvPr/>
          </p:nvSpPr>
          <p:spPr>
            <a:xfrm>
              <a:off x="4073645" y="3264244"/>
              <a:ext cx="10384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ko-KR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SIRT1 KD</a:t>
              </a:r>
              <a:endParaRPr kumimoji="1" lang="ko-KR" alt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46" name="직선 연결선[R] 45">
            <a:extLst>
              <a:ext uri="{FF2B5EF4-FFF2-40B4-BE49-F238E27FC236}">
                <a16:creationId xmlns:a16="http://schemas.microsoft.com/office/drawing/2014/main" id="{FB959F7D-2242-9F4B-B709-D27BC493A2AF}"/>
              </a:ext>
            </a:extLst>
          </p:cNvPr>
          <p:cNvCxnSpPr>
            <a:cxnSpLocks/>
          </p:cNvCxnSpPr>
          <p:nvPr/>
        </p:nvCxnSpPr>
        <p:spPr>
          <a:xfrm flipH="1" flipV="1">
            <a:off x="9776204" y="2499808"/>
            <a:ext cx="0" cy="14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[R] 46">
            <a:extLst>
              <a:ext uri="{FF2B5EF4-FFF2-40B4-BE49-F238E27FC236}">
                <a16:creationId xmlns:a16="http://schemas.microsoft.com/office/drawing/2014/main" id="{16456AF6-E5AD-D248-97EB-A0677F8B621F}"/>
              </a:ext>
            </a:extLst>
          </p:cNvPr>
          <p:cNvCxnSpPr>
            <a:cxnSpLocks/>
          </p:cNvCxnSpPr>
          <p:nvPr/>
        </p:nvCxnSpPr>
        <p:spPr>
          <a:xfrm flipH="1" flipV="1">
            <a:off x="8734557" y="2502710"/>
            <a:ext cx="0" cy="21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[R] 47">
            <a:extLst>
              <a:ext uri="{FF2B5EF4-FFF2-40B4-BE49-F238E27FC236}">
                <a16:creationId xmlns:a16="http://schemas.microsoft.com/office/drawing/2014/main" id="{0ADC7D20-C142-F34E-B122-BFD530324AB7}"/>
              </a:ext>
            </a:extLst>
          </p:cNvPr>
          <p:cNvCxnSpPr>
            <a:cxnSpLocks/>
          </p:cNvCxnSpPr>
          <p:nvPr/>
        </p:nvCxnSpPr>
        <p:spPr>
          <a:xfrm flipH="1">
            <a:off x="8734557" y="2499689"/>
            <a:ext cx="10416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8714FCB-802B-AA4B-8872-FC5FC1F55F5D}"/>
              </a:ext>
            </a:extLst>
          </p:cNvPr>
          <p:cNvSpPr txBox="1"/>
          <p:nvPr/>
        </p:nvSpPr>
        <p:spPr>
          <a:xfrm flipH="1">
            <a:off x="9086009" y="2347027"/>
            <a:ext cx="3193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R" sz="800" dirty="0"/>
              <a:t>NS</a:t>
            </a:r>
            <a:endParaRPr kumimoji="1" lang="ko-KR" altLang="en-US" sz="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F26C98-242F-2241-8775-D49D163EF901}"/>
              </a:ext>
            </a:extLst>
          </p:cNvPr>
          <p:cNvSpPr txBox="1"/>
          <p:nvPr/>
        </p:nvSpPr>
        <p:spPr>
          <a:xfrm>
            <a:off x="1235980" y="1683399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400" b="1" dirty="0"/>
              <a:t>a</a:t>
            </a:r>
            <a:endParaRPr kumimoji="1" lang="ko-KR" altLang="en-US" sz="14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62EC857-65A6-A34C-912A-1309F89EF05F}"/>
              </a:ext>
            </a:extLst>
          </p:cNvPr>
          <p:cNvSpPr txBox="1"/>
          <p:nvPr/>
        </p:nvSpPr>
        <p:spPr>
          <a:xfrm>
            <a:off x="7611863" y="1683399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400" b="1" dirty="0"/>
              <a:t>b</a:t>
            </a:r>
            <a:endParaRPr kumimoji="1"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01852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883920" y="4749834"/>
            <a:ext cx="10424160" cy="1875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altLang="ko-KR" sz="1400" b="1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Additional file 2. SIRT1 is not related with Golgi polarization. 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SIRT1 knockdown neurons reduced dendrite complexity but polarized the Golgi into a dendrite. (A) The Golgi apparatus was stained by GM130 antibody(red) in neurons. SIRT1 knockdown neurons affect dendrite growth. However, neurons expressing SIRT1 </a:t>
            </a:r>
            <a:r>
              <a:rPr lang="en-US" altLang="ko-KR" sz="1400" dirty="0" err="1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shRNA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had normal Golgi polarization. Scale bar, 50 µm. (b) Quantification of the percentage of neurons with dendritic Golgi. (c) </a:t>
            </a:r>
            <a:r>
              <a:rPr lang="en-US" altLang="ko-KR" sz="1400" dirty="0" err="1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Sholl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graphs of neurons expressing Venus or SIRT1 shRNA. Data represents average of three independent experiments (n = 10 for each group in each experiment).  (d-f) Graphs represent the number of primary dendrites (d), longest dendrite length (e), and total dendrite length (f). *p &lt; 0.05, **p &lt; 0.01 by two-tailed Student</a:t>
            </a:r>
            <a:r>
              <a:rPr lang="ko-KR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’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s t-test (unless otherwise indicated). </a:t>
            </a:r>
            <a:r>
              <a:rPr lang="en-US" altLang="ko-Kore-KR" sz="1400" kern="0" dirty="0">
                <a:solidFill>
                  <a:srgbClr val="000000"/>
                </a:solidFill>
                <a:latin typeface="Times New Roman" panose="02020603050405020304" pitchFamily="18" charset="0"/>
                <a:ea typeface="굴림" panose="020B0600000101010101" pitchFamily="34" charset="-127"/>
              </a:rPr>
              <a:t>The symbol # represents the number.</a:t>
            </a:r>
            <a:r>
              <a:rPr lang="ko-Kore-KR" altLang="ko-Kore-KR" sz="1400" dirty="0"/>
              <a:t> 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Error bar means </a:t>
            </a:r>
            <a:r>
              <a:rPr lang="ko-KR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±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S.E.M. in all graphs.</a:t>
            </a:r>
            <a:endParaRPr lang="ko-KR" altLang="ko-KR" sz="1400" dirty="0"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</p:txBody>
      </p:sp>
      <p:cxnSp>
        <p:nvCxnSpPr>
          <p:cNvPr id="3" name="직선 연결선[R] 18">
            <a:extLst>
              <a:ext uri="{FF2B5EF4-FFF2-40B4-BE49-F238E27FC236}">
                <a16:creationId xmlns:a16="http://schemas.microsoft.com/office/drawing/2014/main" id="{51199033-6B76-3B42-8295-1A0850FC52E7}"/>
              </a:ext>
            </a:extLst>
          </p:cNvPr>
          <p:cNvCxnSpPr>
            <a:cxnSpLocks/>
          </p:cNvCxnSpPr>
          <p:nvPr/>
        </p:nvCxnSpPr>
        <p:spPr>
          <a:xfrm flipH="1" flipV="1">
            <a:off x="6399635" y="1764785"/>
            <a:ext cx="0" cy="57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[R] 19">
            <a:extLst>
              <a:ext uri="{FF2B5EF4-FFF2-40B4-BE49-F238E27FC236}">
                <a16:creationId xmlns:a16="http://schemas.microsoft.com/office/drawing/2014/main" id="{8DB33EB2-CE8E-2248-A7F4-A18F7A8A2380}"/>
              </a:ext>
            </a:extLst>
          </p:cNvPr>
          <p:cNvCxnSpPr>
            <a:cxnSpLocks/>
          </p:cNvCxnSpPr>
          <p:nvPr/>
        </p:nvCxnSpPr>
        <p:spPr>
          <a:xfrm flipH="1" flipV="1">
            <a:off x="5337668" y="1767687"/>
            <a:ext cx="0" cy="10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[R] 20">
            <a:extLst>
              <a:ext uri="{FF2B5EF4-FFF2-40B4-BE49-F238E27FC236}">
                <a16:creationId xmlns:a16="http://schemas.microsoft.com/office/drawing/2014/main" id="{4A51E111-A57B-FF4F-8391-9A3226E18D58}"/>
              </a:ext>
            </a:extLst>
          </p:cNvPr>
          <p:cNvCxnSpPr>
            <a:cxnSpLocks/>
          </p:cNvCxnSpPr>
          <p:nvPr/>
        </p:nvCxnSpPr>
        <p:spPr>
          <a:xfrm flipH="1">
            <a:off x="5337667" y="1764666"/>
            <a:ext cx="10619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03A3722-0629-A247-B771-18735E56994A}"/>
              </a:ext>
            </a:extLst>
          </p:cNvPr>
          <p:cNvSpPr txBox="1"/>
          <p:nvPr/>
        </p:nvSpPr>
        <p:spPr>
          <a:xfrm flipH="1">
            <a:off x="5733038" y="1612004"/>
            <a:ext cx="2712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R" sz="800" dirty="0"/>
              <a:t>**</a:t>
            </a:r>
            <a:endParaRPr kumimoji="1" lang="ko-KR" altLang="en-US" sz="800" dirty="0"/>
          </a:p>
        </p:txBody>
      </p:sp>
      <p:cxnSp>
        <p:nvCxnSpPr>
          <p:cNvPr id="7" name="직선 연결선[R] 31">
            <a:extLst>
              <a:ext uri="{FF2B5EF4-FFF2-40B4-BE49-F238E27FC236}">
                <a16:creationId xmlns:a16="http://schemas.microsoft.com/office/drawing/2014/main" id="{4EFCB1E1-D486-C14E-BC1B-6995CC371F6F}"/>
              </a:ext>
            </a:extLst>
          </p:cNvPr>
          <p:cNvCxnSpPr>
            <a:cxnSpLocks/>
          </p:cNvCxnSpPr>
          <p:nvPr/>
        </p:nvCxnSpPr>
        <p:spPr>
          <a:xfrm flipH="1" flipV="1">
            <a:off x="8892065" y="1752259"/>
            <a:ext cx="0" cy="10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[R] 32">
            <a:extLst>
              <a:ext uri="{FF2B5EF4-FFF2-40B4-BE49-F238E27FC236}">
                <a16:creationId xmlns:a16="http://schemas.microsoft.com/office/drawing/2014/main" id="{CBA3E78E-01FE-7547-9310-AEADE3AEDC68}"/>
              </a:ext>
            </a:extLst>
          </p:cNvPr>
          <p:cNvCxnSpPr>
            <a:cxnSpLocks/>
          </p:cNvCxnSpPr>
          <p:nvPr/>
        </p:nvCxnSpPr>
        <p:spPr>
          <a:xfrm flipH="1" flipV="1">
            <a:off x="7880898" y="1755161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[R] 33">
            <a:extLst>
              <a:ext uri="{FF2B5EF4-FFF2-40B4-BE49-F238E27FC236}">
                <a16:creationId xmlns:a16="http://schemas.microsoft.com/office/drawing/2014/main" id="{E9B6B884-2469-AA41-9D9B-D7DB0B033EE4}"/>
              </a:ext>
            </a:extLst>
          </p:cNvPr>
          <p:cNvCxnSpPr>
            <a:cxnSpLocks/>
          </p:cNvCxnSpPr>
          <p:nvPr/>
        </p:nvCxnSpPr>
        <p:spPr>
          <a:xfrm flipH="1">
            <a:off x="7880897" y="1752140"/>
            <a:ext cx="1011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873AEFE-E8FB-4042-9B9E-12DF5BC10A9F}"/>
              </a:ext>
            </a:extLst>
          </p:cNvPr>
          <p:cNvSpPr txBox="1"/>
          <p:nvPr/>
        </p:nvSpPr>
        <p:spPr>
          <a:xfrm flipH="1">
            <a:off x="8211918" y="1589430"/>
            <a:ext cx="3193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R" sz="800" dirty="0"/>
              <a:t>NS</a:t>
            </a:r>
            <a:endParaRPr kumimoji="1" lang="ko-KR" altLang="en-US" sz="800" dirty="0"/>
          </a:p>
        </p:txBody>
      </p:sp>
      <p:cxnSp>
        <p:nvCxnSpPr>
          <p:cNvPr id="11" name="직선 연결선[R] 36">
            <a:extLst>
              <a:ext uri="{FF2B5EF4-FFF2-40B4-BE49-F238E27FC236}">
                <a16:creationId xmlns:a16="http://schemas.microsoft.com/office/drawing/2014/main" id="{56B37C7F-95C6-B24E-954D-AF241D528DAC}"/>
              </a:ext>
            </a:extLst>
          </p:cNvPr>
          <p:cNvCxnSpPr>
            <a:cxnSpLocks/>
          </p:cNvCxnSpPr>
          <p:nvPr/>
        </p:nvCxnSpPr>
        <p:spPr>
          <a:xfrm flipH="1" flipV="1">
            <a:off x="11329146" y="1752259"/>
            <a:ext cx="0" cy="57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[R] 37">
            <a:extLst>
              <a:ext uri="{FF2B5EF4-FFF2-40B4-BE49-F238E27FC236}">
                <a16:creationId xmlns:a16="http://schemas.microsoft.com/office/drawing/2014/main" id="{A4272418-202D-E740-8EF9-CB6C398AF5B9}"/>
              </a:ext>
            </a:extLst>
          </p:cNvPr>
          <p:cNvCxnSpPr>
            <a:cxnSpLocks/>
          </p:cNvCxnSpPr>
          <p:nvPr/>
        </p:nvCxnSpPr>
        <p:spPr>
          <a:xfrm flipH="1" flipV="1">
            <a:off x="10335933" y="1755161"/>
            <a:ext cx="0" cy="21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[R] 38">
            <a:extLst>
              <a:ext uri="{FF2B5EF4-FFF2-40B4-BE49-F238E27FC236}">
                <a16:creationId xmlns:a16="http://schemas.microsoft.com/office/drawing/2014/main" id="{77A21686-4DDF-A747-98FC-97524B56ABCA}"/>
              </a:ext>
            </a:extLst>
          </p:cNvPr>
          <p:cNvCxnSpPr>
            <a:cxnSpLocks/>
          </p:cNvCxnSpPr>
          <p:nvPr/>
        </p:nvCxnSpPr>
        <p:spPr>
          <a:xfrm flipH="1">
            <a:off x="10348458" y="1752140"/>
            <a:ext cx="9806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2A9D068-1B81-9745-8449-1CB8C9E55F67}"/>
              </a:ext>
            </a:extLst>
          </p:cNvPr>
          <p:cNvSpPr txBox="1"/>
          <p:nvPr/>
        </p:nvSpPr>
        <p:spPr>
          <a:xfrm flipH="1">
            <a:off x="10712302" y="1599478"/>
            <a:ext cx="2279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R" sz="800" dirty="0"/>
              <a:t>*</a:t>
            </a:r>
            <a:endParaRPr kumimoji="1" lang="ko-KR" altLang="en-US" sz="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B7E0DF-6C62-2943-9017-7966CBEB0053}"/>
              </a:ext>
            </a:extLst>
          </p:cNvPr>
          <p:cNvSpPr txBox="1"/>
          <p:nvPr/>
        </p:nvSpPr>
        <p:spPr>
          <a:xfrm>
            <a:off x="399034" y="1097063"/>
            <a:ext cx="260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400" b="1" dirty="0"/>
              <a:t>c</a:t>
            </a:r>
            <a:endParaRPr kumimoji="1" lang="ko-KR" altLang="en-US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8F8A0D-EDBD-5545-8CBA-ECB8A80D54AC}"/>
              </a:ext>
            </a:extLst>
          </p:cNvPr>
          <p:cNvSpPr txBox="1"/>
          <p:nvPr/>
        </p:nvSpPr>
        <p:spPr>
          <a:xfrm>
            <a:off x="4482835" y="1097063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400" b="1" dirty="0"/>
              <a:t>d</a:t>
            </a:r>
            <a:endParaRPr kumimoji="1" lang="ko-KR" alt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C2450E-4CE9-6849-BA1D-158E8D067959}"/>
              </a:ext>
            </a:extLst>
          </p:cNvPr>
          <p:cNvSpPr txBox="1"/>
          <p:nvPr/>
        </p:nvSpPr>
        <p:spPr>
          <a:xfrm>
            <a:off x="6909552" y="109706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400" b="1" dirty="0"/>
              <a:t>e</a:t>
            </a:r>
            <a:endParaRPr kumimoji="1" lang="ko-KR" altLang="en-US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8DDEB7-D57E-9748-91DD-38FCDE912DE4}"/>
              </a:ext>
            </a:extLst>
          </p:cNvPr>
          <p:cNvSpPr txBox="1"/>
          <p:nvPr/>
        </p:nvSpPr>
        <p:spPr>
          <a:xfrm>
            <a:off x="9416209" y="1097063"/>
            <a:ext cx="240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400" b="1" dirty="0"/>
              <a:t>f</a:t>
            </a:r>
            <a:endParaRPr kumimoji="1" lang="ko-KR" altLang="en-US" sz="1400" b="1" dirty="0"/>
          </a:p>
        </p:txBody>
      </p:sp>
      <p:graphicFrame>
        <p:nvGraphicFramePr>
          <p:cNvPr id="20" name="차트 19">
            <a:extLst>
              <a:ext uri="{FF2B5EF4-FFF2-40B4-BE49-F238E27FC236}">
                <a16:creationId xmlns:a16="http://schemas.microsoft.com/office/drawing/2014/main" id="{A62B7C0D-0C4D-0847-B842-7961275825A4}"/>
              </a:ext>
            </a:extLst>
          </p:cNvPr>
          <p:cNvGraphicFramePr>
            <a:graphicFrameLocks/>
          </p:cNvGraphicFramePr>
          <p:nvPr/>
        </p:nvGraphicFramePr>
        <p:xfrm>
          <a:off x="4564550" y="1205867"/>
          <a:ext cx="2516400" cy="284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차트 20">
            <a:extLst>
              <a:ext uri="{FF2B5EF4-FFF2-40B4-BE49-F238E27FC236}">
                <a16:creationId xmlns:a16="http://schemas.microsoft.com/office/drawing/2014/main" id="{59BEBD16-0A9D-CA49-8149-87D9EAD70D20}"/>
              </a:ext>
            </a:extLst>
          </p:cNvPr>
          <p:cNvGraphicFramePr>
            <a:graphicFrameLocks/>
          </p:cNvGraphicFramePr>
          <p:nvPr/>
        </p:nvGraphicFramePr>
        <p:xfrm>
          <a:off x="7036031" y="1205867"/>
          <a:ext cx="2516400" cy="284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차트 21">
            <a:extLst>
              <a:ext uri="{FF2B5EF4-FFF2-40B4-BE49-F238E27FC236}">
                <a16:creationId xmlns:a16="http://schemas.microsoft.com/office/drawing/2014/main" id="{A60454FC-3F52-E643-8D6C-91B0AC66A6DA}"/>
              </a:ext>
            </a:extLst>
          </p:cNvPr>
          <p:cNvGraphicFramePr>
            <a:graphicFrameLocks/>
          </p:cNvGraphicFramePr>
          <p:nvPr/>
        </p:nvGraphicFramePr>
        <p:xfrm>
          <a:off x="9455870" y="1205867"/>
          <a:ext cx="2516400" cy="284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차트 22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/>
        </p:nvGraphicFramePr>
        <p:xfrm>
          <a:off x="548639" y="1342210"/>
          <a:ext cx="3829645" cy="29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08959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224</Words>
  <Application>Microsoft Macintosh PowerPoint</Application>
  <PresentationFormat>와이드스크린</PresentationFormat>
  <Paragraphs>20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굴림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김지예</dc:creator>
  <cp:lastModifiedBy>김지예</cp:lastModifiedBy>
  <cp:revision>3</cp:revision>
  <dcterms:created xsi:type="dcterms:W3CDTF">2020-03-04T07:56:39Z</dcterms:created>
  <dcterms:modified xsi:type="dcterms:W3CDTF">2020-06-01T04:28:25Z</dcterms:modified>
</cp:coreProperties>
</file>