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ore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5204"/>
  </p:normalViewPr>
  <p:slideViewPr>
    <p:cSldViewPr snapToGrid="0" snapToObjects="1" showGuides="1">
      <p:cViewPr varScale="1">
        <p:scale>
          <a:sx n="140" d="100"/>
          <a:sy n="140" d="100"/>
        </p:scale>
        <p:origin x="1240" y="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ji-yekim/Library/Mobile%20Documents/com~apple~CloudDocs/JAY/research/protein%20work/3.%20acetyl-cortactin%20level%20check/quantification%20of%20acetyl%20cortactin%20level%20(ICC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noFill/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491-0641-87CC-B10BED4C57AE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491-0641-87CC-B10BED4C57AE}"/>
              </c:ext>
            </c:extLst>
          </c:dPt>
          <c:errBars>
            <c:errBarType val="plus"/>
            <c:errValType val="cust"/>
            <c:noEndCap val="0"/>
            <c:plus>
              <c:numRef>
                <c:f>Sheet3!$L$2:$L$3</c:f>
                <c:numCache>
                  <c:formatCode>General</c:formatCode>
                  <c:ptCount val="2"/>
                  <c:pt idx="0">
                    <c:v>10.778098383181703</c:v>
                  </c:pt>
                  <c:pt idx="1">
                    <c:v>3.2941792650559072</c:v>
                  </c:pt>
                </c:numCache>
              </c:numRef>
            </c:plus>
            <c:minus>
              <c:numRef>
                <c:f>Sheet3!$L$2:$L$3</c:f>
                <c:numCache>
                  <c:formatCode>General</c:formatCode>
                  <c:ptCount val="2"/>
                  <c:pt idx="0">
                    <c:v>10.778098383181703</c:v>
                  </c:pt>
                  <c:pt idx="1">
                    <c:v>3.2941792650559072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Sheet3!$J$2:$J$3</c:f>
              <c:strCache>
                <c:ptCount val="2"/>
                <c:pt idx="0">
                  <c:v>control</c:v>
                </c:pt>
                <c:pt idx="1">
                  <c:v>HDAC6 KD</c:v>
                </c:pt>
              </c:strCache>
            </c:strRef>
          </c:cat>
          <c:val>
            <c:numRef>
              <c:f>Sheet3!$K$2:$K$3</c:f>
              <c:numCache>
                <c:formatCode>General</c:formatCode>
                <c:ptCount val="2"/>
                <c:pt idx="0">
                  <c:v>81.016588235294122</c:v>
                </c:pt>
                <c:pt idx="1">
                  <c:v>106.38609041394336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491-0641-87CC-B10BED4C57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416226256"/>
        <c:axId val="1449033760"/>
      </c:barChart>
      <c:catAx>
        <c:axId val="1416226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ore-KR"/>
          </a:p>
        </c:txPr>
        <c:crossAx val="1449033760"/>
        <c:crosses val="autoZero"/>
        <c:auto val="1"/>
        <c:lblAlgn val="ctr"/>
        <c:lblOffset val="100"/>
        <c:noMultiLvlLbl val="0"/>
      </c:catAx>
      <c:valAx>
        <c:axId val="14490337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050"/>
                  <a:t>fluorescence intensity</a:t>
                </a:r>
                <a:r>
                  <a:rPr lang="ko-KR" altLang="en-US" sz="1050"/>
                  <a:t> </a:t>
                </a:r>
                <a:r>
                  <a:rPr lang="en-US" altLang="ko-KR" sz="1050"/>
                  <a:t>(a.u.)</a:t>
                </a:r>
                <a:endParaRPr lang="ko-KR" altLang="en-US" sz="105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ko-Kore-KR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ore-KR"/>
          </a:p>
        </c:txPr>
        <c:crossAx val="1416226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ore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E9038E0-B743-594A-AFCD-7F4EEFAA25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BDF1F4BA-F921-2042-B9FE-C73452FEC6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E794B13-56AC-504D-AB24-BE7345C6D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4FC1C-8F6C-A844-9FFB-72DFC9D0B70E}" type="datetimeFigureOut">
              <a:rPr kumimoji="1" lang="ko-Kore-KR" altLang="en-US" smtClean="0"/>
              <a:t>2020. 7. 4.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B2DEDC3-C327-5A41-A79A-CB5FAB80C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A0785BE-DF2D-564D-BDF5-DE1C36E60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11BFA-A8A3-BC4E-B6B4-9D3F764E37A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961750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AA95173-9E2B-094B-9209-2D65744D4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E12B548-A00D-184F-A825-57A3BE2438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CABC215-1E14-4540-842C-AD677D3CA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4FC1C-8F6C-A844-9FFB-72DFC9D0B70E}" type="datetimeFigureOut">
              <a:rPr kumimoji="1" lang="ko-Kore-KR" altLang="en-US" smtClean="0"/>
              <a:t>2020. 7. 4.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884F8F2-A9A7-DD47-9230-68ED00931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344EDAA-5ED0-354D-AFDB-0681BD53A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11BFA-A8A3-BC4E-B6B4-9D3F764E37A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411729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EEFF903-29CE-D44A-A324-09E47E7B78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532724B-8957-6D45-9722-A9D6542458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C774DD5-14CA-6441-9C14-581D2FA88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4FC1C-8F6C-A844-9FFB-72DFC9D0B70E}" type="datetimeFigureOut">
              <a:rPr kumimoji="1" lang="ko-Kore-KR" altLang="en-US" smtClean="0"/>
              <a:t>2020. 7. 4.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C78727-61DD-8D47-A004-19D9A492F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2247650-2F2C-2342-A6D0-435CFF49E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11BFA-A8A3-BC4E-B6B4-9D3F764E37A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703148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3302C4-06F3-A943-997E-6AB85E7DDE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828BB6D-612C-8B4E-A585-77344F1A8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CFBB399-0D73-8B49-BB80-14EEE800C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4FC1C-8F6C-A844-9FFB-72DFC9D0B70E}" type="datetimeFigureOut">
              <a:rPr kumimoji="1" lang="ko-Kore-KR" altLang="en-US" smtClean="0"/>
              <a:t>2020. 7. 4.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156651C-4FF5-C64D-A108-D466B9CF3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BFA7E3D-40B7-2B4D-94B0-F8E18F2F0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11BFA-A8A3-BC4E-B6B4-9D3F764E37A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125721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8F661E-1966-014F-AF4C-62544E81E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9C159A0-5774-5A43-8826-7DE0E5E565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A534BB-523C-364D-9471-15BED1A89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4FC1C-8F6C-A844-9FFB-72DFC9D0B70E}" type="datetimeFigureOut">
              <a:rPr kumimoji="1" lang="ko-Kore-KR" altLang="en-US" smtClean="0"/>
              <a:t>2020. 7. 4.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69F4547-0FB5-A046-986E-966E4A25D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1899862-A24D-B743-B3CC-EF6AE21E6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11BFA-A8A3-BC4E-B6B4-9D3F764E37A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992973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4FE2596-4312-5B48-978B-992145288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34A5DED-ECA9-544E-A642-33B2050254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033BB631-1D74-3D40-8329-F2C6BA7776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0790AA4-083F-394A-81D8-5BEE48F82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4FC1C-8F6C-A844-9FFB-72DFC9D0B70E}" type="datetimeFigureOut">
              <a:rPr kumimoji="1" lang="ko-Kore-KR" altLang="en-US" smtClean="0"/>
              <a:t>2020. 7. 4.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2B554B2-F4DB-DF43-BFFE-6E1B0F064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043A715-1976-5F45-9134-BA3AF2964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11BFA-A8A3-BC4E-B6B4-9D3F764E37A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384011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B8D8007-C164-224B-84D6-FC9E42B4F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A8FBD98-F67C-6F4B-ABD2-24AA26E9E6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18E01D5-90F9-6E4D-BC5E-B85403E7B2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D9331FB-257F-4B4F-BFB8-9416A033CC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D906BB5-39F7-B643-A366-E9F2A19170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B5C3AD30-063D-0642-8E39-2306D9610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4FC1C-8F6C-A844-9FFB-72DFC9D0B70E}" type="datetimeFigureOut">
              <a:rPr kumimoji="1" lang="ko-Kore-KR" altLang="en-US" smtClean="0"/>
              <a:t>2020. 7. 4.</a:t>
            </a:fld>
            <a:endParaRPr kumimoji="1" lang="ko-Kore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BC77420-7B61-A149-8E59-471C45854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AF0FE22-BB5F-F946-8C18-935EFC2F4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11BFA-A8A3-BC4E-B6B4-9D3F764E37A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390999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20BB28-70C7-CF4B-9442-526D9FDF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E8CB57E-0E38-A948-9D4E-AA23E129C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4FC1C-8F6C-A844-9FFB-72DFC9D0B70E}" type="datetimeFigureOut">
              <a:rPr kumimoji="1" lang="ko-Kore-KR" altLang="en-US" smtClean="0"/>
              <a:t>2020. 7. 4.</a:t>
            </a:fld>
            <a:endParaRPr kumimoji="1" lang="ko-Kore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0C0C716-14E8-B44D-B8E8-1007B35FF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A98C2A2-91DF-2649-93A5-2F4E399C4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11BFA-A8A3-BC4E-B6B4-9D3F764E37A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632335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A20C939A-39B5-F842-A917-0DEBBB391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4FC1C-8F6C-A844-9FFB-72DFC9D0B70E}" type="datetimeFigureOut">
              <a:rPr kumimoji="1" lang="ko-Kore-KR" altLang="en-US" smtClean="0"/>
              <a:t>2020. 7. 4.</a:t>
            </a:fld>
            <a:endParaRPr kumimoji="1" lang="ko-Kore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20F7F70-E131-8342-A824-9AEABE76C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36FA0E7-35DC-4F48-93AC-BB52D6EF5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11BFA-A8A3-BC4E-B6B4-9D3F764E37A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818579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F5AE08-5FB1-394A-812F-60661D6E5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17A7CD4-4ACE-4C4C-BFDB-46D4595837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70E5FB8-3E3D-574F-9ED7-56F2333A11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1DF9B93-49B7-F344-A547-791F03E05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4FC1C-8F6C-A844-9FFB-72DFC9D0B70E}" type="datetimeFigureOut">
              <a:rPr kumimoji="1" lang="ko-Kore-KR" altLang="en-US" smtClean="0"/>
              <a:t>2020. 7. 4.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9DC7BA8-D9BB-2041-913E-D28E866FC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3C93C08-5BB3-054B-8A42-6D7D44577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11BFA-A8A3-BC4E-B6B4-9D3F764E37A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138638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F429F1-9D55-1F41-A5D8-41ACC7D72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7AC9338-0764-A046-AAC6-3FC6B442AD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ore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F3C1F25-1B7A-9A49-A2E1-CA1A4C81E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FA24A4E-EB7A-854B-B441-6025E2E63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4FC1C-8F6C-A844-9FFB-72DFC9D0B70E}" type="datetimeFigureOut">
              <a:rPr kumimoji="1" lang="ko-Kore-KR" altLang="en-US" smtClean="0"/>
              <a:t>2020. 7. 4.</a:t>
            </a:fld>
            <a:endParaRPr kumimoji="1" lang="ko-Kore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DFCBEF7-DC49-1145-8818-1BA8E6D09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ore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8F76E03-4797-004C-85EC-4710511D5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11BFA-A8A3-BC4E-B6B4-9D3F764E37A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2243015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92A5420-394D-A644-A872-5504F06F3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  <a:endParaRPr kumimoji="1" lang="ko-Kore-KR" alt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CDE0239-E058-5E4C-A423-2E47F4CC6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  <a:endParaRPr kumimoji="1" lang="ko-Kore-KR" alt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77ED7EA-339E-FB48-B472-5F737D4A12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4FC1C-8F6C-A844-9FFB-72DFC9D0B70E}" type="datetimeFigureOut">
              <a:rPr kumimoji="1" lang="ko-Kore-KR" altLang="en-US" smtClean="0"/>
              <a:t>2020. 7. 4.</a:t>
            </a:fld>
            <a:endParaRPr kumimoji="1" lang="ko-Kore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21F888-64BF-1442-8FB4-7ED8405C71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ko-Kore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1BA842-56A7-A54F-A7B6-0063BD1960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11BFA-A8A3-BC4E-B6B4-9D3F764E37AD}" type="slidenum">
              <a:rPr kumimoji="1" lang="ko-Kore-KR" altLang="en-US" smtClean="0"/>
              <a:t>‹#›</a:t>
            </a:fld>
            <a:endParaRPr kumimoji="1" lang="ko-Kore-KR" altLang="en-US"/>
          </a:p>
        </p:txBody>
      </p:sp>
    </p:spTree>
    <p:extLst>
      <p:ext uri="{BB962C8B-B14F-4D97-AF65-F5344CB8AC3E}">
        <p14:creationId xmlns:p14="http://schemas.microsoft.com/office/powerpoint/2010/main" val="417173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ore-K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9.jpg"/><Relationship Id="rId5" Type="http://schemas.openxmlformats.org/officeDocument/2006/relationships/image" Target="../media/image4.jpg"/><Relationship Id="rId10" Type="http://schemas.openxmlformats.org/officeDocument/2006/relationships/image" Target="../media/image8.jpg"/><Relationship Id="rId4" Type="http://schemas.openxmlformats.org/officeDocument/2006/relationships/image" Target="../media/image3.jpg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>
            <a:extLst>
              <a:ext uri="{FF2B5EF4-FFF2-40B4-BE49-F238E27FC236}">
                <a16:creationId xmlns:a16="http://schemas.microsoft.com/office/drawing/2014/main" id="{F6245011-F243-6341-B63F-BD134F723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6707" y="1382934"/>
            <a:ext cx="1308100" cy="1358900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77F56E0A-7364-AC47-8094-F2B626482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9392" y="1382934"/>
            <a:ext cx="1308100" cy="1358900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8706289B-3AF4-DC47-BF41-E472EFF0C8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2077" y="1382934"/>
            <a:ext cx="1308100" cy="1358900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D2B4DA73-B9E1-2247-BFDE-D6F50DA8D2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2077" y="2837654"/>
            <a:ext cx="1308100" cy="1358900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10779937-CD4B-C148-B6E0-2C0F55E7DD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6707" y="2837654"/>
            <a:ext cx="1308100" cy="1358900"/>
          </a:xfrm>
          <a:prstGeom prst="rect">
            <a:avLst/>
          </a:prstGeom>
        </p:spPr>
      </p:pic>
      <p:pic>
        <p:nvPicPr>
          <p:cNvPr id="26" name="그림 25">
            <a:extLst>
              <a:ext uri="{FF2B5EF4-FFF2-40B4-BE49-F238E27FC236}">
                <a16:creationId xmlns:a16="http://schemas.microsoft.com/office/drawing/2014/main" id="{9AD06B50-0DF4-9F44-B801-0EBD5136ED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89392" y="2837654"/>
            <a:ext cx="1308100" cy="135890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246CA36-D07C-0741-8F2A-76A89E9D8CB0}"/>
              </a:ext>
            </a:extLst>
          </p:cNvPr>
          <p:cNvSpPr txBox="1"/>
          <p:nvPr/>
        </p:nvSpPr>
        <p:spPr>
          <a:xfrm>
            <a:off x="3440806" y="1896173"/>
            <a:ext cx="7771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ko-Kore-KR" sz="1600" dirty="0"/>
              <a:t>control</a:t>
            </a:r>
            <a:endParaRPr kumimoji="1" lang="ko-Kore-KR" altLang="en-US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D329E17-77F6-4948-A8B2-039AF3B3AA2A}"/>
              </a:ext>
            </a:extLst>
          </p:cNvPr>
          <p:cNvSpPr txBox="1"/>
          <p:nvPr/>
        </p:nvSpPr>
        <p:spPr>
          <a:xfrm>
            <a:off x="3170603" y="3366891"/>
            <a:ext cx="104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ko-Kore-KR" sz="1600" dirty="0"/>
              <a:t>HDAC6 KD</a:t>
            </a:r>
            <a:endParaRPr kumimoji="1" lang="ko-Kore-KR" altLang="en-US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11C9272-810D-7344-88B1-2BCC71F2470B}"/>
              </a:ext>
            </a:extLst>
          </p:cNvPr>
          <p:cNvSpPr txBox="1"/>
          <p:nvPr/>
        </p:nvSpPr>
        <p:spPr>
          <a:xfrm>
            <a:off x="4513686" y="1098314"/>
            <a:ext cx="614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ore-KR" sz="1400" dirty="0" err="1"/>
              <a:t>venus</a:t>
            </a:r>
            <a:endParaRPr kumimoji="1" lang="ko-Kore-KR" altLang="en-US" sz="14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AB93CFD-77B1-6546-9ED8-9428662F0E5E}"/>
              </a:ext>
            </a:extLst>
          </p:cNvPr>
          <p:cNvSpPr txBox="1"/>
          <p:nvPr/>
        </p:nvSpPr>
        <p:spPr>
          <a:xfrm>
            <a:off x="5489164" y="1098314"/>
            <a:ext cx="1308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ore-KR" sz="1400" dirty="0"/>
              <a:t>acetyl cortactin</a:t>
            </a:r>
            <a:endParaRPr kumimoji="1" lang="ko-Kore-KR" altLang="en-US" sz="14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E3E2A2D-4421-6149-9F7C-A5A224301DFF}"/>
              </a:ext>
            </a:extLst>
          </p:cNvPr>
          <p:cNvSpPr txBox="1"/>
          <p:nvPr/>
        </p:nvSpPr>
        <p:spPr>
          <a:xfrm>
            <a:off x="7140909" y="1098314"/>
            <a:ext cx="650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ore-KR" sz="1400" dirty="0"/>
              <a:t>merge</a:t>
            </a:r>
            <a:endParaRPr kumimoji="1" lang="ko-Kore-KR" altLang="en-US" sz="1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B40E848-57E6-BF41-AA8E-A03EF8F5FE5A}"/>
              </a:ext>
            </a:extLst>
          </p:cNvPr>
          <p:cNvSpPr txBox="1"/>
          <p:nvPr/>
        </p:nvSpPr>
        <p:spPr>
          <a:xfrm>
            <a:off x="366770" y="760789"/>
            <a:ext cx="311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ore-KR" sz="2000" b="1" dirty="0"/>
              <a:t>a</a:t>
            </a:r>
            <a:endParaRPr kumimoji="1" lang="ko-Kore-KR" altLang="en-US" sz="20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30B09F4-AEE1-4F45-B6CB-25D8F6182783}"/>
              </a:ext>
            </a:extLst>
          </p:cNvPr>
          <p:cNvSpPr txBox="1"/>
          <p:nvPr/>
        </p:nvSpPr>
        <p:spPr>
          <a:xfrm>
            <a:off x="3289809" y="735877"/>
            <a:ext cx="322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ore-KR" sz="2000" b="1" dirty="0"/>
              <a:t>b</a:t>
            </a:r>
            <a:endParaRPr kumimoji="1" lang="ko-Kore-KR" altLang="en-US" sz="20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2F4A734-A0CF-C244-8C25-DC7988A69F67}"/>
              </a:ext>
            </a:extLst>
          </p:cNvPr>
          <p:cNvSpPr txBox="1"/>
          <p:nvPr/>
        </p:nvSpPr>
        <p:spPr>
          <a:xfrm>
            <a:off x="8224701" y="735877"/>
            <a:ext cx="2920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ko-Kore-KR" sz="2000" b="1" dirty="0"/>
              <a:t>c</a:t>
            </a:r>
            <a:endParaRPr kumimoji="1" lang="ko-Kore-KR" altLang="en-US" sz="2000" b="1" dirty="0"/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3CF6DC3E-1872-6B47-9C68-0EC692C20CA3}"/>
              </a:ext>
            </a:extLst>
          </p:cNvPr>
          <p:cNvSpPr/>
          <p:nvPr/>
        </p:nvSpPr>
        <p:spPr>
          <a:xfrm>
            <a:off x="1208652" y="4908632"/>
            <a:ext cx="9555457" cy="1309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altLang="ko-KR" sz="1400" b="1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Additional file 3. HDAC6 knockdown increases the acetylation status of cortactin.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 The level of cortactin acetylation</a:t>
            </a:r>
            <a:r>
              <a:rPr lang="ko-KR" altLang="en-US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 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is increased in HDAC6 knockdown neurons. (a) Immunoblots of  lysates from control or HDAC6 shRNA expression neurons at </a:t>
            </a:r>
            <a:r>
              <a:rPr lang="en-US" altLang="ko-KR" sz="1400" i="1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DIV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 4 with antibody to detect acetyl-cortactin. (b)  Endogenous level of acetyl-cortactin (red) was detected in HDAC6 knockdown neurons. Scale bar, 20 µm. (c) Graph represents quantification of the fluorescence intensity of acetyl-cortactin levels at </a:t>
            </a:r>
            <a:r>
              <a:rPr lang="en-US" altLang="ko-KR" sz="1400" i="1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DIV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 14 neurons. (</a:t>
            </a:r>
            <a:r>
              <a:rPr lang="en-US" altLang="ko-KR" sz="1400" i="1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n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 = 53) </a:t>
            </a:r>
            <a:r>
              <a:rPr lang="en-US" altLang="ko-Kore-KR" sz="1400" kern="0" dirty="0">
                <a:latin typeface="Times New Roman" panose="02020603050405020304" pitchFamily="18" charset="0"/>
                <a:ea typeface="굴림" panose="020B0600000101010101" pitchFamily="34" charset="-127"/>
              </a:rPr>
              <a:t>***p &lt; 0.001 by two-tailed Student</a:t>
            </a:r>
            <a:r>
              <a:rPr lang="ko-KR" altLang="ko-Kore-KR" sz="1400" kern="0" dirty="0">
                <a:latin typeface="Times New Roman" panose="02020603050405020304" pitchFamily="18" charset="0"/>
                <a:ea typeface="굴림" panose="020B0600000101010101" pitchFamily="34" charset="-127"/>
                <a:cs typeface="Times New Roman" panose="02020603050405020304" pitchFamily="18" charset="0"/>
              </a:rPr>
              <a:t>’</a:t>
            </a:r>
            <a:r>
              <a:rPr lang="en-US" altLang="ko-Kore-KR" sz="1400" kern="0" dirty="0">
                <a:latin typeface="Times New Roman" panose="02020603050405020304" pitchFamily="18" charset="0"/>
                <a:ea typeface="굴림" panose="020B0600000101010101" pitchFamily="34" charset="-127"/>
              </a:rPr>
              <a:t>s t-test. 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Error bar means </a:t>
            </a:r>
            <a:r>
              <a:rPr lang="ko-KR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±</a:t>
            </a:r>
            <a:r>
              <a:rPr lang="en-US" altLang="ko-KR" sz="1400" dirty="0">
                <a:latin typeface="Times New Roman" panose="02020603050405020304" pitchFamily="18" charset="0"/>
                <a:ea typeface="굴림" panose="020B0600000101010101" pitchFamily="50" charset="-127"/>
                <a:cs typeface="굴림" panose="020B0600000101010101" pitchFamily="50" charset="-127"/>
              </a:rPr>
              <a:t> S.E.M. in all graphs.</a:t>
            </a:r>
            <a:endParaRPr lang="ko-KR" altLang="ko-KR" sz="1400" dirty="0">
              <a:latin typeface="굴림" panose="020B0600000101010101" pitchFamily="50" charset="-127"/>
              <a:ea typeface="굴림" panose="020B0600000101010101" pitchFamily="50" charset="-127"/>
              <a:cs typeface="굴림" panose="020B0600000101010101" pitchFamily="50" charset="-127"/>
            </a:endParaRPr>
          </a:p>
        </p:txBody>
      </p:sp>
      <p:cxnSp>
        <p:nvCxnSpPr>
          <p:cNvPr id="44" name="직선 연결선[R] 43">
            <a:extLst>
              <a:ext uri="{FF2B5EF4-FFF2-40B4-BE49-F238E27FC236}">
                <a16:creationId xmlns:a16="http://schemas.microsoft.com/office/drawing/2014/main" id="{5F066865-E775-3649-B875-E74EFCAB7EB5}"/>
              </a:ext>
            </a:extLst>
          </p:cNvPr>
          <p:cNvCxnSpPr>
            <a:cxnSpLocks/>
          </p:cNvCxnSpPr>
          <p:nvPr/>
        </p:nvCxnSpPr>
        <p:spPr>
          <a:xfrm flipV="1">
            <a:off x="9714841" y="1205360"/>
            <a:ext cx="0" cy="6036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[R] 44">
            <a:extLst>
              <a:ext uri="{FF2B5EF4-FFF2-40B4-BE49-F238E27FC236}">
                <a16:creationId xmlns:a16="http://schemas.microsoft.com/office/drawing/2014/main" id="{5ACD8562-FCC8-CE48-BD61-DD80A6EF181F}"/>
              </a:ext>
            </a:extLst>
          </p:cNvPr>
          <p:cNvCxnSpPr>
            <a:cxnSpLocks/>
          </p:cNvCxnSpPr>
          <p:nvPr/>
        </p:nvCxnSpPr>
        <p:spPr>
          <a:xfrm flipV="1">
            <a:off x="11100296" y="1205360"/>
            <a:ext cx="0" cy="2246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[R] 47">
            <a:extLst>
              <a:ext uri="{FF2B5EF4-FFF2-40B4-BE49-F238E27FC236}">
                <a16:creationId xmlns:a16="http://schemas.microsoft.com/office/drawing/2014/main" id="{8184E7BE-18A0-8E4D-A315-5CB6F8800F7F}"/>
              </a:ext>
            </a:extLst>
          </p:cNvPr>
          <p:cNvCxnSpPr>
            <a:cxnSpLocks/>
          </p:cNvCxnSpPr>
          <p:nvPr/>
        </p:nvCxnSpPr>
        <p:spPr>
          <a:xfrm>
            <a:off x="9714841" y="1206955"/>
            <a:ext cx="13854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E49CFF34-B0F3-2F46-A93B-0220F9E1AFE9}"/>
              </a:ext>
            </a:extLst>
          </p:cNvPr>
          <p:cNvSpPr txBox="1"/>
          <p:nvPr/>
        </p:nvSpPr>
        <p:spPr>
          <a:xfrm>
            <a:off x="10211655" y="1030214"/>
            <a:ext cx="396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ore-KR" sz="1100" dirty="0"/>
              <a:t>***</a:t>
            </a:r>
            <a:endParaRPr kumimoji="1" lang="ko-Kore-KR" altLang="en-US" sz="1100" dirty="0"/>
          </a:p>
        </p:txBody>
      </p:sp>
      <p:graphicFrame>
        <p:nvGraphicFramePr>
          <p:cNvPr id="53" name="차트 52">
            <a:extLst>
              <a:ext uri="{FF2B5EF4-FFF2-40B4-BE49-F238E27FC236}">
                <a16:creationId xmlns:a16="http://schemas.microsoft.com/office/drawing/2014/main" id="{972E7541-0FC9-AE43-A706-2DF563B186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1454029"/>
              </p:ext>
            </p:extLst>
          </p:nvPr>
        </p:nvGraphicFramePr>
        <p:xfrm>
          <a:off x="8309422" y="1118132"/>
          <a:ext cx="3636000" cy="337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41" name="그림 40">
            <a:extLst>
              <a:ext uri="{FF2B5EF4-FFF2-40B4-BE49-F238E27FC236}">
                <a16:creationId xmlns:a16="http://schemas.microsoft.com/office/drawing/2014/main" id="{D5369FDF-307E-A240-B528-9C5F4D9F68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40374" y="1892302"/>
            <a:ext cx="976376" cy="8757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4" name="그림 53">
            <a:extLst>
              <a:ext uri="{FF2B5EF4-FFF2-40B4-BE49-F238E27FC236}">
                <a16:creationId xmlns:a16="http://schemas.microsoft.com/office/drawing/2014/main" id="{8801368D-99AF-E245-A88A-0DE1327D71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40374" y="2802278"/>
            <a:ext cx="976376" cy="8757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5" name="그림 54">
            <a:extLst>
              <a:ext uri="{FF2B5EF4-FFF2-40B4-BE49-F238E27FC236}">
                <a16:creationId xmlns:a16="http://schemas.microsoft.com/office/drawing/2014/main" id="{70943F1D-F6E9-6A47-8623-24477DBEFE4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40374" y="982326"/>
            <a:ext cx="976376" cy="87571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6" name="그림 55">
            <a:extLst>
              <a:ext uri="{FF2B5EF4-FFF2-40B4-BE49-F238E27FC236}">
                <a16:creationId xmlns:a16="http://schemas.microsoft.com/office/drawing/2014/main" id="{39A53878-6857-534E-A616-24D7056F6A4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940374" y="3712254"/>
            <a:ext cx="976376" cy="8757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5E6DEAE8-A8BF-D646-8FAB-27CE180E99C8}"/>
              </a:ext>
            </a:extLst>
          </p:cNvPr>
          <p:cNvSpPr txBox="1"/>
          <p:nvPr/>
        </p:nvSpPr>
        <p:spPr>
          <a:xfrm>
            <a:off x="421562" y="1265893"/>
            <a:ext cx="1465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α-acetyl cortactin</a:t>
            </a:r>
            <a:endParaRPr kumimoji="1" lang="ko-KR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1DAB567-716D-AA47-AD95-60280066FE72}"/>
              </a:ext>
            </a:extLst>
          </p:cNvPr>
          <p:cNvSpPr txBox="1"/>
          <p:nvPr/>
        </p:nvSpPr>
        <p:spPr>
          <a:xfrm>
            <a:off x="877506" y="2176274"/>
            <a:ext cx="990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α-cortactin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C26BD19-6963-C54D-835C-8552EB572566}"/>
              </a:ext>
            </a:extLst>
          </p:cNvPr>
          <p:cNvSpPr txBox="1"/>
          <p:nvPr/>
        </p:nvSpPr>
        <p:spPr>
          <a:xfrm>
            <a:off x="1015686" y="3086248"/>
            <a:ext cx="85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α-HDAC6</a:t>
            </a:r>
            <a:endParaRPr kumimoji="1" lang="ko-KR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C7A19EF-9E7A-224A-800D-9B574F65E3AD}"/>
              </a:ext>
            </a:extLst>
          </p:cNvPr>
          <p:cNvSpPr txBox="1"/>
          <p:nvPr/>
        </p:nvSpPr>
        <p:spPr>
          <a:xfrm>
            <a:off x="1035705" y="3996222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α-β-actin</a:t>
            </a:r>
            <a:endParaRPr kumimoji="1" lang="ko-KR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3F4E903-BDDD-E540-BD7F-67DE915B192F}"/>
              </a:ext>
            </a:extLst>
          </p:cNvPr>
          <p:cNvSpPr txBox="1"/>
          <p:nvPr/>
        </p:nvSpPr>
        <p:spPr>
          <a:xfrm>
            <a:off x="1910663" y="640292"/>
            <a:ext cx="447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con</a:t>
            </a:r>
            <a:endParaRPr kumimoji="1" lang="ko-KR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6635D13-A73A-974D-BE19-24BF6862D997}"/>
              </a:ext>
            </a:extLst>
          </p:cNvPr>
          <p:cNvSpPr txBox="1"/>
          <p:nvPr/>
        </p:nvSpPr>
        <p:spPr>
          <a:xfrm>
            <a:off x="2392169" y="640292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R" sz="1400" dirty="0">
                <a:latin typeface="Calibri" panose="020F0502020204030204" pitchFamily="34" charset="0"/>
                <a:cs typeface="Calibri" panose="020F0502020204030204" pitchFamily="34" charset="0"/>
              </a:rPr>
              <a:t>H6 KD</a:t>
            </a:r>
            <a:endParaRPr kumimoji="1" lang="ko-KR" alt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183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144</Words>
  <Application>Microsoft Macintosh PowerPoint</Application>
  <PresentationFormat>와이드스크린</PresentationFormat>
  <Paragraphs>17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굴림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김지예</dc:creator>
  <cp:lastModifiedBy>김지예</cp:lastModifiedBy>
  <cp:revision>17</cp:revision>
  <dcterms:created xsi:type="dcterms:W3CDTF">2020-05-13T14:33:09Z</dcterms:created>
  <dcterms:modified xsi:type="dcterms:W3CDTF">2020-07-04T07:09:56Z</dcterms:modified>
</cp:coreProperties>
</file>