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0" r:id="rId4"/>
    <p:sldId id="261" r:id="rId5"/>
    <p:sldId id="259" r:id="rId6"/>
    <p:sldId id="262" r:id="rId7"/>
  </p:sldIdLst>
  <p:sldSz cx="7315200" cy="960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74"/>
  </p:normalViewPr>
  <p:slideViewPr>
    <p:cSldViewPr snapToGrid="0" snapToObjects="1">
      <p:cViewPr varScale="1">
        <p:scale>
          <a:sx n="94" d="100"/>
          <a:sy n="94" d="100"/>
        </p:scale>
        <p:origin x="32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1571308"/>
            <a:ext cx="6217920" cy="3342640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42853"/>
            <a:ext cx="5486400" cy="2318067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E063-00A2-4240-AF26-8BE7AF294805}" type="datetimeFigureOut">
              <a:rPr lang="en-US" smtClean="0"/>
              <a:t>4/14/20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0C0FF-C568-784B-9787-5F4DABB021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389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E063-00A2-4240-AF26-8BE7AF294805}" type="datetimeFigureOut">
              <a:rPr lang="en-US" smtClean="0"/>
              <a:t>4/14/20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0C0FF-C568-784B-9787-5F4DABB021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929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511175"/>
            <a:ext cx="1577340" cy="81365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11175"/>
            <a:ext cx="4640580" cy="81365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E063-00A2-4240-AF26-8BE7AF294805}" type="datetimeFigureOut">
              <a:rPr lang="en-US" smtClean="0"/>
              <a:t>4/14/20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0C0FF-C568-784B-9787-5F4DABB021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937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E063-00A2-4240-AF26-8BE7AF294805}" type="datetimeFigureOut">
              <a:rPr lang="en-US" smtClean="0"/>
              <a:t>4/14/20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0C0FF-C568-784B-9787-5F4DABB021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218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2393635"/>
            <a:ext cx="6309360" cy="3993832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6425250"/>
            <a:ext cx="6309360" cy="2100262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/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E063-00A2-4240-AF26-8BE7AF294805}" type="datetimeFigureOut">
              <a:rPr lang="en-US" smtClean="0"/>
              <a:t>4/14/20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0C0FF-C568-784B-9787-5F4DABB021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80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2555875"/>
            <a:ext cx="3108960" cy="60918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2555875"/>
            <a:ext cx="3108960" cy="60918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E063-00A2-4240-AF26-8BE7AF294805}" type="datetimeFigureOut">
              <a:rPr lang="en-US" smtClean="0"/>
              <a:t>4/14/20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0C0FF-C568-784B-9787-5F4DABB021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3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511177"/>
            <a:ext cx="6309360" cy="18557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2353628"/>
            <a:ext cx="3094672" cy="1153477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4" y="3507105"/>
            <a:ext cx="3094672" cy="51584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2353628"/>
            <a:ext cx="3109913" cy="1153477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3507105"/>
            <a:ext cx="3109913" cy="51584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E063-00A2-4240-AF26-8BE7AF294805}" type="datetimeFigureOut">
              <a:rPr lang="en-US" smtClean="0"/>
              <a:t>4/14/20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0C0FF-C568-784B-9787-5F4DABB021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831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E063-00A2-4240-AF26-8BE7AF294805}" type="datetimeFigureOut">
              <a:rPr lang="en-US" smtClean="0"/>
              <a:t>4/14/20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0C0FF-C568-784B-9787-5F4DABB021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979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E063-00A2-4240-AF26-8BE7AF294805}" type="datetimeFigureOut">
              <a:rPr lang="en-US" smtClean="0"/>
              <a:t>4/14/20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0C0FF-C568-784B-9787-5F4DABB021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999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40080"/>
            <a:ext cx="2359342" cy="224028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1382397"/>
            <a:ext cx="3703320" cy="6823075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2880360"/>
            <a:ext cx="2359342" cy="5336223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E063-00A2-4240-AF26-8BE7AF294805}" type="datetimeFigureOut">
              <a:rPr lang="en-US" smtClean="0"/>
              <a:t>4/14/20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0C0FF-C568-784B-9787-5F4DABB021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656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40080"/>
            <a:ext cx="2359342" cy="224028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1382397"/>
            <a:ext cx="3703320" cy="6823075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2880360"/>
            <a:ext cx="2359342" cy="5336223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E063-00A2-4240-AF26-8BE7AF294805}" type="datetimeFigureOut">
              <a:rPr lang="en-US" smtClean="0"/>
              <a:t>4/14/20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0C0FF-C568-784B-9787-5F4DABB021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968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511177"/>
            <a:ext cx="630936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555875"/>
            <a:ext cx="630936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8898892"/>
            <a:ext cx="164592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2E063-00A2-4240-AF26-8BE7AF294805}" type="datetimeFigureOut">
              <a:rPr lang="en-US" smtClean="0"/>
              <a:t>4/14/20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8898892"/>
            <a:ext cx="24688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8898892"/>
            <a:ext cx="164592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0C0FF-C568-784B-9787-5F4DABB021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851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25A6273-69BD-DF42-B27B-4595A4C7F3FF}"/>
              </a:ext>
            </a:extLst>
          </p:cNvPr>
          <p:cNvSpPr txBox="1"/>
          <p:nvPr/>
        </p:nvSpPr>
        <p:spPr>
          <a:xfrm>
            <a:off x="6816" y="0"/>
            <a:ext cx="559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SF1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2AE6A0-4A10-9E41-9626-AD3328FD53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6" y="228600"/>
            <a:ext cx="7315200" cy="9144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2D8A4F-DDF6-4347-BA39-91CB5A191D5C}"/>
              </a:ext>
            </a:extLst>
          </p:cNvPr>
          <p:cNvSpPr txBox="1"/>
          <p:nvPr/>
        </p:nvSpPr>
        <p:spPr>
          <a:xfrm>
            <a:off x="546316" y="406133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50D7F-EC7B-5943-9A27-C4945F112855}"/>
              </a:ext>
            </a:extLst>
          </p:cNvPr>
          <p:cNvSpPr txBox="1"/>
          <p:nvPr/>
        </p:nvSpPr>
        <p:spPr>
          <a:xfrm>
            <a:off x="3664416" y="406133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771673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5E09AE-8893-BB41-B740-59E009F18D75}"/>
              </a:ext>
            </a:extLst>
          </p:cNvPr>
          <p:cNvSpPr txBox="1"/>
          <p:nvPr/>
        </p:nvSpPr>
        <p:spPr>
          <a:xfrm>
            <a:off x="6816" y="0"/>
            <a:ext cx="559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SF2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FF4FA38-BE88-BC43-9A84-E7662E873C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6" y="67235"/>
            <a:ext cx="7315200" cy="94667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96EAAA1-3AF5-FB43-8510-235E303026F0}"/>
              </a:ext>
            </a:extLst>
          </p:cNvPr>
          <p:cNvSpPr txBox="1"/>
          <p:nvPr/>
        </p:nvSpPr>
        <p:spPr>
          <a:xfrm>
            <a:off x="546315" y="236856"/>
            <a:ext cx="3321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730A2C-C9D1-1F40-BF06-9EB0D773DA1E}"/>
              </a:ext>
            </a:extLst>
          </p:cNvPr>
          <p:cNvSpPr txBox="1"/>
          <p:nvPr/>
        </p:nvSpPr>
        <p:spPr>
          <a:xfrm>
            <a:off x="2927437" y="23972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194810-96F7-D547-9BC0-4A193FD147E5}"/>
              </a:ext>
            </a:extLst>
          </p:cNvPr>
          <p:cNvSpPr txBox="1"/>
          <p:nvPr/>
        </p:nvSpPr>
        <p:spPr>
          <a:xfrm>
            <a:off x="4904063" y="236856"/>
            <a:ext cx="3321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127534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C29CD1-5DED-2A46-8A2D-CE1B4EFA7E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600"/>
            <a:ext cx="7315200" cy="9144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0B4B476-599D-2A4B-B1B3-DAC567DA1DF1}"/>
              </a:ext>
            </a:extLst>
          </p:cNvPr>
          <p:cNvSpPr txBox="1"/>
          <p:nvPr/>
        </p:nvSpPr>
        <p:spPr>
          <a:xfrm>
            <a:off x="0" y="0"/>
            <a:ext cx="559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SF3</a:t>
            </a:r>
          </a:p>
        </p:txBody>
      </p:sp>
    </p:spTree>
    <p:extLst>
      <p:ext uri="{BB962C8B-B14F-4D97-AF65-F5344CB8AC3E}">
        <p14:creationId xmlns:p14="http://schemas.microsoft.com/office/powerpoint/2010/main" val="3275871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F0B3FB4-70A9-F942-835E-594819E62C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50" y="482343"/>
            <a:ext cx="7155300" cy="35776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6E7BDE-B198-6F48-917D-4894ECB55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212" y="4229099"/>
            <a:ext cx="5936776" cy="54420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25FB866-147C-8F4F-9203-A3E774245A72}"/>
              </a:ext>
            </a:extLst>
          </p:cNvPr>
          <p:cNvSpPr txBox="1"/>
          <p:nvPr/>
        </p:nvSpPr>
        <p:spPr>
          <a:xfrm>
            <a:off x="0" y="0"/>
            <a:ext cx="559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SF4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4B2845-9AE8-5245-9F6D-3CD47402BF40}"/>
              </a:ext>
            </a:extLst>
          </p:cNvPr>
          <p:cNvSpPr txBox="1"/>
          <p:nvPr/>
        </p:nvSpPr>
        <p:spPr>
          <a:xfrm>
            <a:off x="-1" y="4077411"/>
            <a:ext cx="559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SF5</a:t>
            </a:r>
          </a:p>
        </p:txBody>
      </p:sp>
    </p:spTree>
    <p:extLst>
      <p:ext uri="{BB962C8B-B14F-4D97-AF65-F5344CB8AC3E}">
        <p14:creationId xmlns:p14="http://schemas.microsoft.com/office/powerpoint/2010/main" val="598986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49E00DC-81EC-3748-A6B1-A6180A259E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2895"/>
            <a:ext cx="7315200" cy="9144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CE5FEA-546C-9A4B-B810-2415804ECA04}"/>
              </a:ext>
            </a:extLst>
          </p:cNvPr>
          <p:cNvSpPr txBox="1"/>
          <p:nvPr/>
        </p:nvSpPr>
        <p:spPr>
          <a:xfrm>
            <a:off x="0" y="0"/>
            <a:ext cx="559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SF6</a:t>
            </a:r>
          </a:p>
        </p:txBody>
      </p:sp>
    </p:spTree>
    <p:extLst>
      <p:ext uri="{BB962C8B-B14F-4D97-AF65-F5344CB8AC3E}">
        <p14:creationId xmlns:p14="http://schemas.microsoft.com/office/powerpoint/2010/main" val="2124208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68B5E97-912B-594B-892C-32CD3495D4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28600"/>
            <a:ext cx="4572000" cy="4572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D91D67F-7947-6D49-BAD2-D5382AFE0F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4950728"/>
            <a:ext cx="4572000" cy="4572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28FFE6E-4FB7-BB48-A547-86E0B681C6BA}"/>
              </a:ext>
            </a:extLst>
          </p:cNvPr>
          <p:cNvSpPr txBox="1"/>
          <p:nvPr/>
        </p:nvSpPr>
        <p:spPr>
          <a:xfrm>
            <a:off x="0" y="0"/>
            <a:ext cx="559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SF7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B8B89C-C1A4-FA4C-8C43-1A5EAADC4158}"/>
              </a:ext>
            </a:extLst>
          </p:cNvPr>
          <p:cNvSpPr txBox="1"/>
          <p:nvPr/>
        </p:nvSpPr>
        <p:spPr>
          <a:xfrm>
            <a:off x="0" y="4462046"/>
            <a:ext cx="559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SF8</a:t>
            </a:r>
          </a:p>
        </p:txBody>
      </p:sp>
    </p:spTree>
    <p:extLst>
      <p:ext uri="{BB962C8B-B14F-4D97-AF65-F5344CB8AC3E}">
        <p14:creationId xmlns:p14="http://schemas.microsoft.com/office/powerpoint/2010/main" val="26104321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</TotalTime>
  <Words>13</Words>
  <Application>Microsoft Macintosh PowerPoint</Application>
  <PresentationFormat>Custom</PresentationFormat>
  <Paragraphs>13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Dampier, Christopher H (chd5n)</dc:creator>
  <cp:lastModifiedBy>Dampier, Christopher H (chd5n)</cp:lastModifiedBy>
  <cp:revision>5</cp:revision>
  <cp:lastPrinted>2020-04-14T18:54:30Z</cp:lastPrinted>
  <dcterms:created xsi:type="dcterms:W3CDTF">2019-10-03T13:05:47Z</dcterms:created>
  <dcterms:modified xsi:type="dcterms:W3CDTF">2020-04-14T21:07:33Z</dcterms:modified>
</cp:coreProperties>
</file>