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9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4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5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2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8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474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8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0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6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5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4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5D706-423A-42D0-9F27-374A95AF7909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8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2A320F7-83FA-4057-BA5D-1200C7AB2FFD}"/>
              </a:ext>
            </a:extLst>
          </p:cNvPr>
          <p:cNvSpPr txBox="1"/>
          <p:nvPr/>
        </p:nvSpPr>
        <p:spPr>
          <a:xfrm>
            <a:off x="-1" y="73329"/>
            <a:ext cx="1381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Suppl.Fig.1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5F9E58E-2669-4E2C-98AA-3A12F7C2FC7F}"/>
              </a:ext>
            </a:extLst>
          </p:cNvPr>
          <p:cNvGrpSpPr/>
          <p:nvPr/>
        </p:nvGrpSpPr>
        <p:grpSpPr>
          <a:xfrm>
            <a:off x="904875" y="927853"/>
            <a:ext cx="8096251" cy="5380667"/>
            <a:chOff x="904875" y="927853"/>
            <a:chExt cx="8096251" cy="5380667"/>
          </a:xfrm>
        </p:grpSpPr>
        <p:sp>
          <p:nvSpPr>
            <p:cNvPr id="137" name="Rechteck 136">
              <a:extLst>
                <a:ext uri="{FF2B5EF4-FFF2-40B4-BE49-F238E27FC236}">
                  <a16:creationId xmlns:a16="http://schemas.microsoft.com/office/drawing/2014/main" id="{D9FC14C1-C598-47D8-9DD0-C56A3958E1EF}"/>
                </a:ext>
              </a:extLst>
            </p:cNvPr>
            <p:cNvSpPr/>
            <p:nvPr/>
          </p:nvSpPr>
          <p:spPr>
            <a:xfrm>
              <a:off x="5659334" y="1538394"/>
              <a:ext cx="862781" cy="2250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" name="Grafik 41">
              <a:extLst>
                <a:ext uri="{FF2B5EF4-FFF2-40B4-BE49-F238E27FC236}">
                  <a16:creationId xmlns:a16="http://schemas.microsoft.com/office/drawing/2014/main" id="{B6657328-9DC5-4392-A035-C3FFFFDB328A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876" y="927853"/>
              <a:ext cx="8096250" cy="5380667"/>
            </a:xfrm>
            <a:prstGeom prst="rect">
              <a:avLst/>
            </a:prstGeom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393BE1B5-7080-4838-973F-5BAE51D2F0FE}"/>
                </a:ext>
              </a:extLst>
            </p:cNvPr>
            <p:cNvSpPr/>
            <p:nvPr/>
          </p:nvSpPr>
          <p:spPr>
            <a:xfrm>
              <a:off x="904875" y="961192"/>
              <a:ext cx="476250" cy="26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CA84C2F2-4389-4897-A49D-AEC4EDF189AE}"/>
                </a:ext>
              </a:extLst>
            </p:cNvPr>
            <p:cNvSpPr/>
            <p:nvPr/>
          </p:nvSpPr>
          <p:spPr>
            <a:xfrm>
              <a:off x="4962438" y="942882"/>
              <a:ext cx="476250" cy="26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B45D2AF7-BFC6-4C26-83F6-E4D58EA07C32}"/>
                </a:ext>
              </a:extLst>
            </p:cNvPr>
            <p:cNvSpPr/>
            <p:nvPr/>
          </p:nvSpPr>
          <p:spPr>
            <a:xfrm>
              <a:off x="904875" y="3720264"/>
              <a:ext cx="476250" cy="266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Rechteck 4">
            <a:extLst>
              <a:ext uri="{FF2B5EF4-FFF2-40B4-BE49-F238E27FC236}">
                <a16:creationId xmlns:a16="http://schemas.microsoft.com/office/drawing/2014/main" id="{0AA65BD5-9A4A-4ABC-922F-A248D4B48163}"/>
              </a:ext>
            </a:extLst>
          </p:cNvPr>
          <p:cNvSpPr/>
          <p:nvPr/>
        </p:nvSpPr>
        <p:spPr>
          <a:xfrm>
            <a:off x="2324493" y="984611"/>
            <a:ext cx="1694576" cy="385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6FC2D92-B16A-44C9-B64B-B274CC8CA244}"/>
              </a:ext>
            </a:extLst>
          </p:cNvPr>
          <p:cNvSpPr/>
          <p:nvPr/>
        </p:nvSpPr>
        <p:spPr>
          <a:xfrm>
            <a:off x="6382055" y="927853"/>
            <a:ext cx="1694576" cy="385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E0E73F1-589E-4F78-AE66-2E8ED07617EA}"/>
              </a:ext>
            </a:extLst>
          </p:cNvPr>
          <p:cNvSpPr txBox="1"/>
          <p:nvPr/>
        </p:nvSpPr>
        <p:spPr>
          <a:xfrm>
            <a:off x="2562342" y="994581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0C3FC1E-E894-4F3C-95E3-D25CAC95C3C7}"/>
              </a:ext>
            </a:extLst>
          </p:cNvPr>
          <p:cNvSpPr txBox="1"/>
          <p:nvPr/>
        </p:nvSpPr>
        <p:spPr>
          <a:xfrm>
            <a:off x="6204566" y="995979"/>
            <a:ext cx="185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Number of colonies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D033B34-251A-4889-9E14-824FAB5C12CA}"/>
              </a:ext>
            </a:extLst>
          </p:cNvPr>
          <p:cNvSpPr txBox="1"/>
          <p:nvPr/>
        </p:nvSpPr>
        <p:spPr>
          <a:xfrm>
            <a:off x="887805" y="799945"/>
            <a:ext cx="47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4DED001-B0A0-4FB6-8DAA-170CFF812D9D}"/>
              </a:ext>
            </a:extLst>
          </p:cNvPr>
          <p:cNvSpPr txBox="1"/>
          <p:nvPr/>
        </p:nvSpPr>
        <p:spPr>
          <a:xfrm>
            <a:off x="4899145" y="801343"/>
            <a:ext cx="47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64931F1-7834-4FAB-AA0A-EB37009E9223}"/>
              </a:ext>
            </a:extLst>
          </p:cNvPr>
          <p:cNvSpPr txBox="1"/>
          <p:nvPr/>
        </p:nvSpPr>
        <p:spPr>
          <a:xfrm>
            <a:off x="889203" y="3636825"/>
            <a:ext cx="47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466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A4-Papier (210 x 297 mm)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Andy Göbel</dc:creator>
  <cp:lastModifiedBy>Andy Göbel</cp:lastModifiedBy>
  <cp:revision>20</cp:revision>
  <dcterms:created xsi:type="dcterms:W3CDTF">2020-03-19T15:56:46Z</dcterms:created>
  <dcterms:modified xsi:type="dcterms:W3CDTF">2020-03-24T14:18:36Z</dcterms:modified>
</cp:coreProperties>
</file>