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9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4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5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2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8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74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8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0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6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5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4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5D706-423A-42D0-9F27-374A95AF790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8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2A320F7-83FA-4057-BA5D-1200C7AB2FFD}"/>
              </a:ext>
            </a:extLst>
          </p:cNvPr>
          <p:cNvSpPr txBox="1"/>
          <p:nvPr/>
        </p:nvSpPr>
        <p:spPr>
          <a:xfrm>
            <a:off x="-1" y="73329"/>
            <a:ext cx="1381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Suppl.Fig.2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AA65BD5-9A4A-4ABC-922F-A248D4B48163}"/>
              </a:ext>
            </a:extLst>
          </p:cNvPr>
          <p:cNvSpPr/>
          <p:nvPr/>
        </p:nvSpPr>
        <p:spPr>
          <a:xfrm>
            <a:off x="2324493" y="984611"/>
            <a:ext cx="1694576" cy="385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6FC2D92-B16A-44C9-B64B-B274CC8CA244}"/>
              </a:ext>
            </a:extLst>
          </p:cNvPr>
          <p:cNvSpPr/>
          <p:nvPr/>
        </p:nvSpPr>
        <p:spPr>
          <a:xfrm>
            <a:off x="6382055" y="927853"/>
            <a:ext cx="1694576" cy="385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AEC33E8-7E55-477C-84FD-E1C881CB84D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0" y="599926"/>
            <a:ext cx="8387230" cy="569927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8933F87-2F32-45E9-93A7-894BD2AB7AAC}"/>
              </a:ext>
            </a:extLst>
          </p:cNvPr>
          <p:cNvSpPr/>
          <p:nvPr/>
        </p:nvSpPr>
        <p:spPr>
          <a:xfrm>
            <a:off x="769455" y="590911"/>
            <a:ext cx="357670" cy="32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3E2CC51-605F-4A9F-AE41-742D9ACA1BBF}"/>
              </a:ext>
            </a:extLst>
          </p:cNvPr>
          <p:cNvSpPr/>
          <p:nvPr/>
        </p:nvSpPr>
        <p:spPr>
          <a:xfrm>
            <a:off x="4984197" y="613331"/>
            <a:ext cx="357670" cy="32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81F872A-51EB-4006-8D0A-B886B7F238AD}"/>
              </a:ext>
            </a:extLst>
          </p:cNvPr>
          <p:cNvSpPr/>
          <p:nvPr/>
        </p:nvSpPr>
        <p:spPr>
          <a:xfrm>
            <a:off x="761549" y="3562281"/>
            <a:ext cx="357670" cy="32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521447C-6FA0-4F4D-90D7-4F1437F56451}"/>
              </a:ext>
            </a:extLst>
          </p:cNvPr>
          <p:cNvSpPr/>
          <p:nvPr/>
        </p:nvSpPr>
        <p:spPr>
          <a:xfrm>
            <a:off x="5014928" y="3625780"/>
            <a:ext cx="357670" cy="32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C595208-9540-46C3-9F88-0EFE44D9A39C}"/>
              </a:ext>
            </a:extLst>
          </p:cNvPr>
          <p:cNvSpPr/>
          <p:nvPr/>
        </p:nvSpPr>
        <p:spPr>
          <a:xfrm>
            <a:off x="2474752" y="613331"/>
            <a:ext cx="889233" cy="46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E28B7AA-788C-4179-8F3F-B981D87B6DE5}"/>
              </a:ext>
            </a:extLst>
          </p:cNvPr>
          <p:cNvSpPr/>
          <p:nvPr/>
        </p:nvSpPr>
        <p:spPr>
          <a:xfrm>
            <a:off x="2434883" y="3562281"/>
            <a:ext cx="889233" cy="46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124D0F1-F105-4C83-A7D1-3414F418FD7C}"/>
              </a:ext>
            </a:extLst>
          </p:cNvPr>
          <p:cNvSpPr/>
          <p:nvPr/>
        </p:nvSpPr>
        <p:spPr>
          <a:xfrm>
            <a:off x="6784726" y="482006"/>
            <a:ext cx="889233" cy="46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E047533-6E13-4E0B-B5D6-161E08E33E38}"/>
              </a:ext>
            </a:extLst>
          </p:cNvPr>
          <p:cNvSpPr/>
          <p:nvPr/>
        </p:nvSpPr>
        <p:spPr>
          <a:xfrm>
            <a:off x="6807332" y="3496618"/>
            <a:ext cx="889233" cy="46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1D3D32A-D6AE-4B32-AAE2-AC32CC90177D}"/>
              </a:ext>
            </a:extLst>
          </p:cNvPr>
          <p:cNvSpPr txBox="1"/>
          <p:nvPr/>
        </p:nvSpPr>
        <p:spPr>
          <a:xfrm>
            <a:off x="2501994" y="52094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9A6563A-6DF2-411A-90D8-10383FD49B29}"/>
              </a:ext>
            </a:extLst>
          </p:cNvPr>
          <p:cNvSpPr txBox="1"/>
          <p:nvPr/>
        </p:nvSpPr>
        <p:spPr>
          <a:xfrm>
            <a:off x="6765004" y="522338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AE25BA9-41B4-42B8-933B-8EA7A4900696}"/>
              </a:ext>
            </a:extLst>
          </p:cNvPr>
          <p:cNvSpPr txBox="1"/>
          <p:nvPr/>
        </p:nvSpPr>
        <p:spPr>
          <a:xfrm>
            <a:off x="2566775" y="3545876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SVV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B510DE1-885B-4B43-B8FF-0B9C458A0C26}"/>
              </a:ext>
            </a:extLst>
          </p:cNvPr>
          <p:cNvSpPr txBox="1"/>
          <p:nvPr/>
        </p:nvSpPr>
        <p:spPr>
          <a:xfrm>
            <a:off x="6871730" y="3547274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SVV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</Words>
  <Application>Microsoft Office PowerPoint</Application>
  <PresentationFormat>A4-Papier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Andy Göbel</dc:creator>
  <cp:lastModifiedBy>Andy Göbel</cp:lastModifiedBy>
  <cp:revision>21</cp:revision>
  <dcterms:created xsi:type="dcterms:W3CDTF">2020-03-19T15:56:46Z</dcterms:created>
  <dcterms:modified xsi:type="dcterms:W3CDTF">2020-03-27T15:12:50Z</dcterms:modified>
</cp:coreProperties>
</file>