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15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7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9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2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1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2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6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9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8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8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3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5D706-423A-42D0-9F27-374A95AF7909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jp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2A320F7-83FA-4057-BA5D-1200C7AB2FFD}"/>
              </a:ext>
            </a:extLst>
          </p:cNvPr>
          <p:cNvSpPr txBox="1"/>
          <p:nvPr/>
        </p:nvSpPr>
        <p:spPr>
          <a:xfrm>
            <a:off x="0" y="69521"/>
            <a:ext cx="1409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Suppl.Fig.3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8933F87-2F32-45E9-93A7-894BD2AB7AAC}"/>
              </a:ext>
            </a:extLst>
          </p:cNvPr>
          <p:cNvSpPr/>
          <p:nvPr/>
        </p:nvSpPr>
        <p:spPr>
          <a:xfrm>
            <a:off x="532699" y="2988169"/>
            <a:ext cx="247618" cy="227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3E2CC51-605F-4A9F-AE41-742D9ACA1BBF}"/>
              </a:ext>
            </a:extLst>
          </p:cNvPr>
          <p:cNvSpPr/>
          <p:nvPr/>
        </p:nvSpPr>
        <p:spPr>
          <a:xfrm>
            <a:off x="3305191" y="548983"/>
            <a:ext cx="247618" cy="227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pic>
        <p:nvPicPr>
          <p:cNvPr id="10" name="Immagine 41">
            <a:extLst>
              <a:ext uri="{FF2B5EF4-FFF2-40B4-BE49-F238E27FC236}">
                <a16:creationId xmlns:a16="http://schemas.microsoft.com/office/drawing/2014/main" id="{B4274170-5095-4DD8-A3F1-1B33BC94EE6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98" y="548853"/>
            <a:ext cx="5989688" cy="2410422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D9EB4844-E568-401C-B69F-21042785054E}"/>
              </a:ext>
            </a:extLst>
          </p:cNvPr>
          <p:cNvSpPr/>
          <p:nvPr/>
        </p:nvSpPr>
        <p:spPr>
          <a:xfrm>
            <a:off x="3242689" y="509730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640546D-6B64-4504-92AB-49AB96F2F44A}"/>
              </a:ext>
            </a:extLst>
          </p:cNvPr>
          <p:cNvSpPr/>
          <p:nvPr/>
        </p:nvSpPr>
        <p:spPr>
          <a:xfrm>
            <a:off x="128718" y="509731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32A7C05-F8B5-4CB4-A4B3-19D98621ED4D}"/>
              </a:ext>
            </a:extLst>
          </p:cNvPr>
          <p:cNvSpPr txBox="1"/>
          <p:nvPr/>
        </p:nvSpPr>
        <p:spPr>
          <a:xfrm>
            <a:off x="70283" y="443069"/>
            <a:ext cx="456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C2B73D3-B2CA-4017-9A77-0980ADD9BC77}"/>
              </a:ext>
            </a:extLst>
          </p:cNvPr>
          <p:cNvSpPr txBox="1"/>
          <p:nvPr/>
        </p:nvSpPr>
        <p:spPr>
          <a:xfrm>
            <a:off x="71251" y="3121083"/>
            <a:ext cx="585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graphicFrame>
        <p:nvGraphicFramePr>
          <p:cNvPr id="18" name="Objekt 17">
            <a:extLst>
              <a:ext uri="{FF2B5EF4-FFF2-40B4-BE49-F238E27FC236}">
                <a16:creationId xmlns:a16="http://schemas.microsoft.com/office/drawing/2014/main" id="{85128A19-6C70-403F-A375-A33FBC51DE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843818"/>
              </p:ext>
            </p:extLst>
          </p:nvPr>
        </p:nvGraphicFramePr>
        <p:xfrm>
          <a:off x="308139" y="3300542"/>
          <a:ext cx="3369299" cy="259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8" r:id="rId4" imgW="5122570" imgH="3944407" progId="Prism8.Document">
                  <p:embed/>
                </p:oleObj>
              </mc:Choice>
              <mc:Fallback>
                <p:oleObj name="Prism 8" r:id="rId4" imgW="5122570" imgH="394440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139" y="3300542"/>
                        <a:ext cx="3369299" cy="259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>
            <a:extLst>
              <a:ext uri="{FF2B5EF4-FFF2-40B4-BE49-F238E27FC236}">
                <a16:creationId xmlns:a16="http://schemas.microsoft.com/office/drawing/2014/main" id="{F7023E84-E80A-45CD-A37C-9820880F36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99144"/>
              </p:ext>
            </p:extLst>
          </p:nvPr>
        </p:nvGraphicFramePr>
        <p:xfrm>
          <a:off x="3450333" y="3300541"/>
          <a:ext cx="3369299" cy="259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8" r:id="rId6" imgW="5122570" imgH="3944407" progId="Prism8.Document">
                  <p:embed/>
                </p:oleObj>
              </mc:Choice>
              <mc:Fallback>
                <p:oleObj name="Prism 8" r:id="rId6" imgW="5122570" imgH="394440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50333" y="3300541"/>
                        <a:ext cx="3369299" cy="259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>
            <a:extLst>
              <a:ext uri="{FF2B5EF4-FFF2-40B4-BE49-F238E27FC236}">
                <a16:creationId xmlns:a16="http://schemas.microsoft.com/office/drawing/2014/main" id="{9C38F7E6-6380-4577-9CB1-D4349CBAD8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505277"/>
              </p:ext>
            </p:extLst>
          </p:nvPr>
        </p:nvGraphicFramePr>
        <p:xfrm>
          <a:off x="308139" y="6084961"/>
          <a:ext cx="3369299" cy="259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8" r:id="rId8" imgW="5122570" imgH="3944407" progId="Prism8.Document">
                  <p:embed/>
                </p:oleObj>
              </mc:Choice>
              <mc:Fallback>
                <p:oleObj name="Prism 8" r:id="rId8" imgW="5122570" imgH="394440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8139" y="6084961"/>
                        <a:ext cx="3369299" cy="259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>
            <a:extLst>
              <a:ext uri="{FF2B5EF4-FFF2-40B4-BE49-F238E27FC236}">
                <a16:creationId xmlns:a16="http://schemas.microsoft.com/office/drawing/2014/main" id="{445C4115-8F48-49DE-8051-8C6F0E926D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190760"/>
              </p:ext>
            </p:extLst>
          </p:nvPr>
        </p:nvGraphicFramePr>
        <p:xfrm>
          <a:off x="3450333" y="6084961"/>
          <a:ext cx="3369299" cy="259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rism 8" r:id="rId10" imgW="5122570" imgH="3944407" progId="Prism8.Document">
                  <p:embed/>
                </p:oleObj>
              </mc:Choice>
              <mc:Fallback>
                <p:oleObj name="Prism 8" r:id="rId10" imgW="5122570" imgH="394440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50333" y="6084961"/>
                        <a:ext cx="3369299" cy="259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6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</Words>
  <Application>Microsoft Office PowerPoint</Application>
  <PresentationFormat>A4-Papier (210 x 297 mm)</PresentationFormat>
  <Paragraphs>3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GraphPad Prism 8 Project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Andy Göbel</dc:creator>
  <cp:lastModifiedBy>Andy Göbel</cp:lastModifiedBy>
  <cp:revision>24</cp:revision>
  <dcterms:created xsi:type="dcterms:W3CDTF">2020-03-19T15:56:46Z</dcterms:created>
  <dcterms:modified xsi:type="dcterms:W3CDTF">2020-03-25T10:40:08Z</dcterms:modified>
</cp:coreProperties>
</file>