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518" y="-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2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7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9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2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1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22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6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9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8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8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3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5D706-423A-42D0-9F27-374A95AF7909}" type="datetimeFigureOut">
              <a:rPr lang="en-US" smtClean="0"/>
              <a:t>7/7/2020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ED93-81D8-4F24-8237-7E85DC0DE63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459" y="5012083"/>
            <a:ext cx="2930292" cy="148289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920" y="662914"/>
            <a:ext cx="2471853" cy="1137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94" y="527162"/>
            <a:ext cx="3025057" cy="289718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="" xmlns:a16="http://schemas.microsoft.com/office/drawing/2014/main" id="{52A320F7-83FA-4057-BA5D-1200C7AB2FFD}"/>
              </a:ext>
            </a:extLst>
          </p:cNvPr>
          <p:cNvSpPr txBox="1"/>
          <p:nvPr/>
        </p:nvSpPr>
        <p:spPr>
          <a:xfrm>
            <a:off x="0" y="69521"/>
            <a:ext cx="1409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Suppl.Fig.5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="" xmlns:a16="http://schemas.microsoft.com/office/drawing/2014/main" id="{A3E2CC51-605F-4A9F-AE41-742D9ACA1BBF}"/>
              </a:ext>
            </a:extLst>
          </p:cNvPr>
          <p:cNvSpPr/>
          <p:nvPr/>
        </p:nvSpPr>
        <p:spPr>
          <a:xfrm>
            <a:off x="3305191" y="548983"/>
            <a:ext cx="247618" cy="227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2" name="Rechteck 1">
            <a:extLst>
              <a:ext uri="{FF2B5EF4-FFF2-40B4-BE49-F238E27FC236}">
                <a16:creationId xmlns="" xmlns:a16="http://schemas.microsoft.com/office/drawing/2014/main" id="{D9EB4844-E568-401C-B69F-21042785054E}"/>
              </a:ext>
            </a:extLst>
          </p:cNvPr>
          <p:cNvSpPr/>
          <p:nvPr/>
        </p:nvSpPr>
        <p:spPr>
          <a:xfrm>
            <a:off x="3242689" y="509730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2" name="Rechteck 11">
            <a:extLst>
              <a:ext uri="{FF2B5EF4-FFF2-40B4-BE49-F238E27FC236}">
                <a16:creationId xmlns="" xmlns:a16="http://schemas.microsoft.com/office/drawing/2014/main" id="{F640546D-6B64-4504-92AB-49AB96F2F44A}"/>
              </a:ext>
            </a:extLst>
          </p:cNvPr>
          <p:cNvSpPr/>
          <p:nvPr/>
        </p:nvSpPr>
        <p:spPr>
          <a:xfrm>
            <a:off x="128718" y="509731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52" y="3462417"/>
            <a:ext cx="2662640" cy="1933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013" y="5660854"/>
            <a:ext cx="2342904" cy="12434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t="3296" b="-23"/>
          <a:stretch/>
        </p:blipFill>
        <p:spPr>
          <a:xfrm>
            <a:off x="3675432" y="2071788"/>
            <a:ext cx="2614341" cy="144682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190" y="7091246"/>
            <a:ext cx="2558584" cy="261762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3355" y="3823004"/>
            <a:ext cx="2818844" cy="106598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75109" y="6642647"/>
            <a:ext cx="2789696" cy="142143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1017" y="8255229"/>
            <a:ext cx="2941234" cy="15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="" xmlns:a16="http://schemas.microsoft.com/office/drawing/2014/main" id="{F8933F87-2F32-45E9-93A7-894BD2AB7AAC}"/>
              </a:ext>
            </a:extLst>
          </p:cNvPr>
          <p:cNvSpPr/>
          <p:nvPr/>
        </p:nvSpPr>
        <p:spPr>
          <a:xfrm>
            <a:off x="532699" y="2988169"/>
            <a:ext cx="247618" cy="227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5" name="Rechteck 14">
            <a:extLst>
              <a:ext uri="{FF2B5EF4-FFF2-40B4-BE49-F238E27FC236}">
                <a16:creationId xmlns="" xmlns:a16="http://schemas.microsoft.com/office/drawing/2014/main" id="{A3E2CC51-605F-4A9F-AE41-742D9ACA1BBF}"/>
              </a:ext>
            </a:extLst>
          </p:cNvPr>
          <p:cNvSpPr/>
          <p:nvPr/>
        </p:nvSpPr>
        <p:spPr>
          <a:xfrm>
            <a:off x="3305191" y="548983"/>
            <a:ext cx="247618" cy="227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2" name="Rechteck 1">
            <a:extLst>
              <a:ext uri="{FF2B5EF4-FFF2-40B4-BE49-F238E27FC236}">
                <a16:creationId xmlns="" xmlns:a16="http://schemas.microsoft.com/office/drawing/2014/main" id="{D9EB4844-E568-401C-B69F-21042785054E}"/>
              </a:ext>
            </a:extLst>
          </p:cNvPr>
          <p:cNvSpPr/>
          <p:nvPr/>
        </p:nvSpPr>
        <p:spPr>
          <a:xfrm>
            <a:off x="3242689" y="509730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sp>
        <p:nvSpPr>
          <p:cNvPr id="12" name="Rechteck 11">
            <a:extLst>
              <a:ext uri="{FF2B5EF4-FFF2-40B4-BE49-F238E27FC236}">
                <a16:creationId xmlns="" xmlns:a16="http://schemas.microsoft.com/office/drawing/2014/main" id="{F640546D-6B64-4504-92AB-49AB96F2F44A}"/>
              </a:ext>
            </a:extLst>
          </p:cNvPr>
          <p:cNvSpPr/>
          <p:nvPr/>
        </p:nvSpPr>
        <p:spPr>
          <a:xfrm>
            <a:off x="128718" y="509731"/>
            <a:ext cx="352993" cy="414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46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553"/>
            <a:ext cx="3160318" cy="1293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5582"/>
            <a:ext cx="3186004" cy="1948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89" y="3395732"/>
            <a:ext cx="3110418" cy="15740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040559"/>
            <a:ext cx="3178562" cy="1540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4130" y="29190"/>
            <a:ext cx="3261402" cy="15143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6056" y="1633320"/>
            <a:ext cx="3284395" cy="15033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3875" y="3311058"/>
            <a:ext cx="3376541" cy="15636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88758" y="4914112"/>
            <a:ext cx="3277097" cy="15804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378" y="6627163"/>
            <a:ext cx="3196791" cy="32843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2550" y="6649289"/>
            <a:ext cx="3259762" cy="14101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64771" y="8189012"/>
            <a:ext cx="3337578" cy="168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9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A4-Papier (210x297 mm)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Andy Göbel</dc:creator>
  <cp:lastModifiedBy>Goebel, Andy</cp:lastModifiedBy>
  <cp:revision>42</cp:revision>
  <dcterms:created xsi:type="dcterms:W3CDTF">2020-03-19T15:56:46Z</dcterms:created>
  <dcterms:modified xsi:type="dcterms:W3CDTF">2020-07-07T11:36:52Z</dcterms:modified>
</cp:coreProperties>
</file>