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66" d="100"/>
          <a:sy n="66" d="100"/>
        </p:scale>
        <p:origin x="4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3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89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2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70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4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0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20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0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3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0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689A-A022-417B-A0F1-021F8095F1A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5565E-6232-4AC4-9CCD-8DC6A0A93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9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764115"/>
              </p:ext>
            </p:extLst>
          </p:nvPr>
        </p:nvGraphicFramePr>
        <p:xfrm>
          <a:off x="738909" y="771382"/>
          <a:ext cx="10723419" cy="5404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1917">
                  <a:extLst>
                    <a:ext uri="{9D8B030D-6E8A-4147-A177-3AD203B41FA5}">
                      <a16:colId xmlns:a16="http://schemas.microsoft.com/office/drawing/2014/main" val="3532332691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103356210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4098570756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4070021166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2381236933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654249455"/>
                    </a:ext>
                  </a:extLst>
                </a:gridCol>
                <a:gridCol w="1531917">
                  <a:extLst>
                    <a:ext uri="{9D8B030D-6E8A-4147-A177-3AD203B41FA5}">
                      <a16:colId xmlns:a16="http://schemas.microsoft.com/office/drawing/2014/main" val="373455022"/>
                    </a:ext>
                  </a:extLst>
                </a:gridCol>
              </a:tblGrid>
              <a:tr h="580387">
                <a:tc gridSpan="7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12 mont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follow-up data (Criteria: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Surawicz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939563"/>
                  </a:ext>
                </a:extLst>
              </a:tr>
              <a:tr h="1128341"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All Abnormal ECGs (N=58)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All ECGs (N=106)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4-8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(n=18)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9-16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(n=40)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17-24 (n=23)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25-56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(n=25)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368495"/>
                  </a:ext>
                </a:extLst>
              </a:tr>
              <a:tr h="7054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Conduction Abnormality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82.0%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42.7%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66.7%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63.9%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15.8%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13.0%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5258984"/>
                  </a:ext>
                </a:extLst>
              </a:tr>
              <a:tr h="5803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IVCD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68.5%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38.5%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61.1%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61.1%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749588"/>
                  </a:ext>
                </a:extLst>
              </a:tr>
              <a:tr h="5803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RBBB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015628"/>
                  </a:ext>
                </a:extLst>
              </a:tr>
              <a:tr h="5803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IRBBB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8812545"/>
                  </a:ext>
                </a:extLst>
              </a:tr>
              <a:tr h="100774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Posterior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Fascicular Block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508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13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113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Kou, Samuel</dc:creator>
  <cp:lastModifiedBy>Kou, Samuel</cp:lastModifiedBy>
  <cp:revision>5</cp:revision>
  <dcterms:created xsi:type="dcterms:W3CDTF">2020-02-08T22:36:29Z</dcterms:created>
  <dcterms:modified xsi:type="dcterms:W3CDTF">2020-03-24T23:55:23Z</dcterms:modified>
</cp:coreProperties>
</file>