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0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8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7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83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5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51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9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4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2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0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9017E-F560-41E7-87E6-801FCF4DDC31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A7A2D-3E79-42FF-A3E5-6D8DCCA4A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2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691871"/>
              </p:ext>
            </p:extLst>
          </p:nvPr>
        </p:nvGraphicFramePr>
        <p:xfrm>
          <a:off x="441036" y="1363806"/>
          <a:ext cx="11436928" cy="31617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7699">
                  <a:extLst>
                    <a:ext uri="{9D8B030D-6E8A-4147-A177-3AD203B41FA5}">
                      <a16:colId xmlns:a16="http://schemas.microsoft.com/office/drawing/2014/main" val="808205651"/>
                    </a:ext>
                  </a:extLst>
                </a:gridCol>
                <a:gridCol w="2624331">
                  <a:extLst>
                    <a:ext uri="{9D8B030D-6E8A-4147-A177-3AD203B41FA5}">
                      <a16:colId xmlns:a16="http://schemas.microsoft.com/office/drawing/2014/main" val="2226942826"/>
                    </a:ext>
                  </a:extLst>
                </a:gridCol>
                <a:gridCol w="2605585">
                  <a:extLst>
                    <a:ext uri="{9D8B030D-6E8A-4147-A177-3AD203B41FA5}">
                      <a16:colId xmlns:a16="http://schemas.microsoft.com/office/drawing/2014/main" val="486020734"/>
                    </a:ext>
                  </a:extLst>
                </a:gridCol>
                <a:gridCol w="2699313">
                  <a:extLst>
                    <a:ext uri="{9D8B030D-6E8A-4147-A177-3AD203B41FA5}">
                      <a16:colId xmlns:a16="http://schemas.microsoft.com/office/drawing/2014/main" val="1750282026"/>
                    </a:ext>
                  </a:extLst>
                </a:gridCol>
              </a:tblGrid>
              <a:tr h="326642">
                <a:tc gridSpan="4"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Pulmonary</a:t>
                      </a:r>
                      <a:r>
                        <a:rPr lang="en-US" sz="15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Function Test Results of 12 month follow-up data</a:t>
                      </a:r>
                      <a:endParaRPr lang="en-US" sz="15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5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5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997627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Pulmonary Function Tests </a:t>
                      </a:r>
                      <a:endParaRPr lang="en-US" sz="15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Normal (N=42)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Abnormal (N=54)</a:t>
                      </a:r>
                      <a:endParaRPr lang="en-US" sz="15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Conduction Abnormality (N=41)</a:t>
                      </a:r>
                      <a:endParaRPr lang="en-US" sz="15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05626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FEV1 (L)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1.57 ± 0.79</a:t>
                      </a:r>
                      <a:r>
                        <a:rPr lang="en-US" sz="15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5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1.74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0.86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0.85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318558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FVC (L) 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 ± 0.95</a:t>
                      </a:r>
                      <a:endParaRPr lang="en-US" sz="15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1.99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1.00 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2.00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0.97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8162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FEV1/FVC (%)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90.4 ± 7.5</a:t>
                      </a:r>
                      <a:endParaRPr lang="en-US" sz="15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88.0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8.9 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87.4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9.5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694008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O2 Saturation</a:t>
                      </a:r>
                      <a:r>
                        <a:rPr lang="en-US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 ± 1</a:t>
                      </a:r>
                      <a:endParaRPr lang="en-US" sz="15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829832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FEV1 </a:t>
                      </a:r>
                      <a:r>
                        <a:rPr lang="en-US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 predicted)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19 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20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19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12149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FVC </a:t>
                      </a:r>
                      <a:r>
                        <a:rPr lang="en-US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 predicted)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18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  <a:r>
                        <a:rPr lang="en-US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22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20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044610"/>
                  </a:ext>
                </a:extLst>
              </a:tr>
              <a:tr h="32664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FEV1/FVC</a:t>
                      </a:r>
                      <a:r>
                        <a:rPr lang="en-US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 predicted)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9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12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13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533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77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Kou, Samuel</dc:creator>
  <cp:lastModifiedBy>Kou, Samuel</cp:lastModifiedBy>
  <cp:revision>3</cp:revision>
  <dcterms:created xsi:type="dcterms:W3CDTF">2020-02-08T22:56:53Z</dcterms:created>
  <dcterms:modified xsi:type="dcterms:W3CDTF">2020-03-13T18:30:14Z</dcterms:modified>
</cp:coreProperties>
</file>