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76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498"/>
    <p:restoredTop sz="94703"/>
  </p:normalViewPr>
  <p:slideViewPr>
    <p:cSldViewPr snapToGrid="0" snapToObjects="1">
      <p:cViewPr varScale="1">
        <p:scale>
          <a:sx n="55" d="100"/>
          <a:sy n="55" d="100"/>
        </p:scale>
        <p:origin x="-258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425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11601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8702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28193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29526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37750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81879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1192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50268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4989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0545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26643-A1C9-0E4D-8A33-F07ECB1CF7E8}" type="datetimeFigureOut">
              <a:rPr lang="en-US" smtClean="0"/>
              <a:pPr/>
              <a:t>7/18/2020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E61C4-B7D3-6546-8838-541B55AEA0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38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E4E4484-B2D8-984C-80FC-471329E563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894"/>
            <a:ext cx="6858000" cy="439510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3393028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2253</TotalTime>
  <Words>0</Words>
  <Application>Microsoft Office PowerPoint</Application>
  <PresentationFormat>Letter Paper (8.5x11 in)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Sathish</cp:lastModifiedBy>
  <cp:revision>74</cp:revision>
  <cp:lastPrinted>2019-12-23T01:28:17Z</cp:lastPrinted>
  <dcterms:created xsi:type="dcterms:W3CDTF">2019-06-19T15:03:35Z</dcterms:created>
  <dcterms:modified xsi:type="dcterms:W3CDTF">2020-07-18T15:58:14Z</dcterms:modified>
</cp:coreProperties>
</file>