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79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98"/>
    <p:restoredTop sz="94703"/>
  </p:normalViewPr>
  <p:slideViewPr>
    <p:cSldViewPr snapToGrid="0" snapToObjects="1">
      <p:cViewPr varScale="1">
        <p:scale>
          <a:sx n="55" d="100"/>
          <a:sy n="55" d="100"/>
        </p:scale>
        <p:origin x="-258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425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1601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70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819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295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775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1879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119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0268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498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054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138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EFD59EB-D844-344F-915A-558A0C1B0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02" y="-2663"/>
            <a:ext cx="6564923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7354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2253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Sathish</cp:lastModifiedBy>
  <cp:revision>74</cp:revision>
  <cp:lastPrinted>2019-12-23T01:28:17Z</cp:lastPrinted>
  <dcterms:created xsi:type="dcterms:W3CDTF">2019-06-19T15:03:35Z</dcterms:created>
  <dcterms:modified xsi:type="dcterms:W3CDTF">2020-07-18T16:00:02Z</dcterms:modified>
</cp:coreProperties>
</file>