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/>
    <p:restoredTop sz="94630"/>
  </p:normalViewPr>
  <p:slideViewPr>
    <p:cSldViewPr snapToGrid="0" snapToObjects="1">
      <p:cViewPr varScale="1">
        <p:scale>
          <a:sx n="87" d="100"/>
          <a:sy n="87" d="100"/>
        </p:scale>
        <p:origin x="128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E64B863-BB56-964F-901D-ED02BE31206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E01474C-8A68-C746-AE9E-154276817A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0D89980-9BA0-294A-A43B-BBF271E06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66F8A68-5CBE-DA41-8698-528ED94CE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6233BE9-2E40-2448-B48E-ADA19EAD4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26345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8AE3A09-915E-0543-A551-5D5CED3559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911B352-C0D8-714B-8226-0EF62254CB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2AC7318-7D17-504D-A525-053C4725B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8C274ECB-D043-4C46-9AF9-407D91D6FC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0257EF7B-7E6B-E34E-B4B0-643D18616D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1030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CABFA7F0-B366-A340-B647-6C8E3A3FBB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6CE518B-4C9E-3246-AA15-0ABD88C879D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0C42BA17-4622-3D41-B989-D1A018EB5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A2C7BC-0E60-8847-AA98-76726ADCE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2D6C49E4-71DA-1D4D-8880-5B66D3C75E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37104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09EE463-20B5-E141-9268-F982FDEA71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DE6CC35F-703F-8248-AAFA-0468607198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ADDA7B14-09D7-344D-A93D-EA5BA383C0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D504AC5-8EDA-CF41-98FE-32F99622A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567AF32D-E1CC-2B4E-92A0-664E3CF9E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65960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42204A-9D77-5A4C-AE35-93A6BDBB0E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87EA001-62C6-2F41-BC9F-994329A29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5B855C6E-AD57-B74F-BEF4-17150B9698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30AAE03E-DF39-B342-B613-E1E22F7558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61C52C59-BCD8-0F4A-9390-307F08337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3020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E1DE6EE-C512-D448-A53A-6D15300E6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B4115F77-68A3-D04C-ACE9-54F3CA1C11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1093655A-4F34-984E-9E07-A33C530DB3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61EB3DC-4DB8-BB43-9AEA-F99967342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C35BD48-751A-F145-B8C6-47B3D3A74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609C8DF-464F-714B-BC48-D2C1F72DD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47470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5B8411E-7099-6C4F-8CF8-38D2431DD8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C2849991-8A8C-8740-8EB8-78438639D5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840EA44B-87A4-CA48-9D95-F1677C79B73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3E5E1B94-2A0E-884E-8E8E-2A9B657493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E3E812F6-12DF-364A-AEFE-DC07E9B7434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A3303A24-1A88-E846-8B6E-815608806C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4A98AE23-C396-DF45-82E9-4C63BA2EC9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660ADF4-88D5-054E-9F21-B14C35471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92004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08D50F5-B324-684F-8E2A-3B3F200E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C2E5870-D2DB-DF48-9EE3-8788F89314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0DDB6020-CC4A-674F-A44B-4DA8C7A101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DC9427B9-01A0-0D49-AA52-B8C4A984C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96475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27FC2266-838A-6947-81B1-1972C426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225F87FF-CACD-2148-B69A-90806845A6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BEC259CD-801A-C64C-8AE1-F4ABAD548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989228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E2303D6-5288-8445-817C-538048FC12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147446-905C-C448-9F06-994B134CEB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366F5104-EA0F-424A-AAB5-FDD2CEFF55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20432815-924D-6142-AC03-4296D69889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5FF2F2EA-D139-884C-81CE-B7FB1445FF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E593E3A6-6938-9A4D-B223-D539EEDC94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4394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993F62C-D1C7-0346-B9AF-A513BFAC27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A6A44E03-D530-9144-9877-DD31528820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7ED61F16-E1E6-D74D-8725-42E11886B9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F346FA3A-136E-944B-9AB4-B6FF1F9D9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CF75BF9F-5A10-0D40-B49F-BA7770F6A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6CB5821E-B694-6342-B299-BF13355982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5872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3730155F-8E65-894C-9CAB-C20E060E2B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D536415-41B5-854B-9FD1-BAD6F29879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F3689D05-21D4-8F4B-84FC-80CE66845F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01E8DC-E45E-0746-9F6F-C57A9A3A27B2}" type="datetimeFigureOut">
              <a:rPr lang="pt-BR" smtClean="0"/>
              <a:t>23/06/20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3D61FDE-A9F3-934A-A25C-C8E6DBDD103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83A9D21B-DAAA-C04D-AEEB-8AE7E80D91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1CDC9E-A3EA-BD41-9245-274D934BAADF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56842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a 5">
            <a:extLst>
              <a:ext uri="{FF2B5EF4-FFF2-40B4-BE49-F238E27FC236}">
                <a16:creationId xmlns:a16="http://schemas.microsoft.com/office/drawing/2014/main" id="{AD0D5297-0E37-E748-82FF-D7587EC99D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920552"/>
              </p:ext>
            </p:extLst>
          </p:nvPr>
        </p:nvGraphicFramePr>
        <p:xfrm>
          <a:off x="1253613" y="1017638"/>
          <a:ext cx="9497961" cy="4811154"/>
        </p:xfrm>
        <a:graphic>
          <a:graphicData uri="http://schemas.openxmlformats.org/drawingml/2006/table">
            <a:tbl>
              <a:tblPr firstRow="1" firstCol="1" bandRow="1"/>
              <a:tblGrid>
                <a:gridCol w="2391055">
                  <a:extLst>
                    <a:ext uri="{9D8B030D-6E8A-4147-A177-3AD203B41FA5}">
                      <a16:colId xmlns:a16="http://schemas.microsoft.com/office/drawing/2014/main" val="4143250731"/>
                    </a:ext>
                  </a:extLst>
                </a:gridCol>
                <a:gridCol w="2357926">
                  <a:extLst>
                    <a:ext uri="{9D8B030D-6E8A-4147-A177-3AD203B41FA5}">
                      <a16:colId xmlns:a16="http://schemas.microsoft.com/office/drawing/2014/main" val="4099150600"/>
                    </a:ext>
                  </a:extLst>
                </a:gridCol>
                <a:gridCol w="4748980">
                  <a:extLst>
                    <a:ext uri="{9D8B030D-6E8A-4147-A177-3AD203B41FA5}">
                      <a16:colId xmlns:a16="http://schemas.microsoft.com/office/drawing/2014/main" val="226933135"/>
                    </a:ext>
                  </a:extLst>
                </a:gridCol>
              </a:tblGrid>
              <a:tr h="446633">
                <a:tc gridSpan="3"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en-US" sz="18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S1 Table. Primers and probes for qPCR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12760053"/>
                  </a:ext>
                </a:extLst>
              </a:tr>
              <a:tr h="4466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Species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Primer/ probe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en-US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Sequence 5’-3’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79057622"/>
                  </a:ext>
                </a:extLst>
              </a:tr>
              <a:tr h="967616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P. falciparum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pt-BR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Fal_F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TATTGCTTTTGAGAGGTTTTGTTACTTTG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783982"/>
                  </a:ext>
                </a:extLst>
              </a:tr>
              <a:tr h="9676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pt-BR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Fal_R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pt-BR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ACCTCTGACATCTGAATACGAATGC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8494428"/>
                  </a:ext>
                </a:extLst>
              </a:tr>
              <a:tr h="967616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P. vivax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pt-BR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Viv_F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pt-BR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GCTTTGTAATTGGAATGATGGGAAT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9682428"/>
                  </a:ext>
                </a:extLst>
              </a:tr>
              <a:tr h="96761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pt-BR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Viv_R </a:t>
                      </a:r>
                      <a:endParaRPr lang="pt-BR" sz="16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200000"/>
                        </a:lnSpc>
                        <a:spcAft>
                          <a:spcPts val="0"/>
                        </a:spcAft>
                        <a:tabLst>
                          <a:tab pos="628650" algn="l"/>
                        </a:tabLst>
                      </a:pPr>
                      <a:r>
                        <a:rPr lang="pt-BR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ATGCGCACAAAGTCGATACGAAG</a:t>
                      </a:r>
                      <a:endParaRPr lang="pt-BR" sz="16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398005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21876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39</Words>
  <Application>Microsoft Macintosh PowerPoint</Application>
  <PresentationFormat>Widescreen</PresentationFormat>
  <Paragraphs>14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Tema do Office</vt:lpstr>
      <vt:lpstr>Apresentação do PowerPoint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Microsoft Office User</dc:creator>
  <cp:lastModifiedBy>Microsoft Office User</cp:lastModifiedBy>
  <cp:revision>3</cp:revision>
  <dcterms:created xsi:type="dcterms:W3CDTF">2020-03-26T12:31:15Z</dcterms:created>
  <dcterms:modified xsi:type="dcterms:W3CDTF">2020-06-23T20:50:42Z</dcterms:modified>
</cp:coreProperties>
</file>