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79" r:id="rId2"/>
    <p:sldId id="280" r:id="rId3"/>
    <p:sldId id="269" r:id="rId4"/>
    <p:sldId id="276" r:id="rId5"/>
    <p:sldId id="283" r:id="rId6"/>
    <p:sldId id="277" r:id="rId7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3" autoAdjust="0"/>
    <p:restoredTop sz="94660"/>
  </p:normalViewPr>
  <p:slideViewPr>
    <p:cSldViewPr snapToGrid="0">
      <p:cViewPr varScale="1">
        <p:scale>
          <a:sx n="74" d="100"/>
          <a:sy n="74" d="100"/>
        </p:scale>
        <p:origin x="30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10C717-528E-4B8F-9ABB-61D50B9D6849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60638" y="1143000"/>
            <a:ext cx="17367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4EF5AA-FBA5-4319-99D8-589C17F67A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019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F6EC9-828D-4D8C-96EA-A67DEA42ECED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123FD-8AD9-4DE1-A496-773C74681F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864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F6EC9-828D-4D8C-96EA-A67DEA42ECED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123FD-8AD9-4DE1-A496-773C74681F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223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F6EC9-828D-4D8C-96EA-A67DEA42ECED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123FD-8AD9-4DE1-A496-773C74681F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434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F6EC9-828D-4D8C-96EA-A67DEA42ECED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123FD-8AD9-4DE1-A496-773C74681F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573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F6EC9-828D-4D8C-96EA-A67DEA42ECED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123FD-8AD9-4DE1-A496-773C74681F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99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F6EC9-828D-4D8C-96EA-A67DEA42ECED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123FD-8AD9-4DE1-A496-773C74681F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150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F6EC9-828D-4D8C-96EA-A67DEA42ECED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123FD-8AD9-4DE1-A496-773C74681F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82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F6EC9-828D-4D8C-96EA-A67DEA42ECED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123FD-8AD9-4DE1-A496-773C74681F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595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F6EC9-828D-4D8C-96EA-A67DEA42ECED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123FD-8AD9-4DE1-A496-773C74681F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983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F6EC9-828D-4D8C-96EA-A67DEA42ECED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123FD-8AD9-4DE1-A496-773C74681F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915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F6EC9-828D-4D8C-96EA-A67DEA42ECED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123FD-8AD9-4DE1-A496-773C74681F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779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F6EC9-828D-4D8C-96EA-A67DEA42ECED}" type="datetimeFigureOut">
              <a:rPr lang="en-US" smtClean="0"/>
              <a:t>5/11/2020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D123FD-8AD9-4DE1-A496-773C74681F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288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6EFE489-2803-42BD-ADCA-6E580DDEFC04}"/>
              </a:ext>
            </a:extLst>
          </p:cNvPr>
          <p:cNvSpPr txBox="1"/>
          <p:nvPr/>
        </p:nvSpPr>
        <p:spPr>
          <a:xfrm>
            <a:off x="997192" y="2176031"/>
            <a:ext cx="496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03C3EAA-C4CA-494E-AB73-2457E6ACC289}"/>
              </a:ext>
            </a:extLst>
          </p:cNvPr>
          <p:cNvSpPr txBox="1">
            <a:spLocks/>
          </p:cNvSpPr>
          <p:nvPr/>
        </p:nvSpPr>
        <p:spPr>
          <a:xfrm>
            <a:off x="-24696" y="1068140"/>
            <a:ext cx="6858000" cy="58481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latin typeface="+mn-lt"/>
              </a:rPr>
              <a:t>Supplementary Fig. 1</a:t>
            </a:r>
          </a:p>
        </p:txBody>
      </p:sp>
      <p:pic>
        <p:nvPicPr>
          <p:cNvPr id="7" name="Picture 6" descr="A picture containing clock&#10;&#10;Description automatically generated">
            <a:extLst>
              <a:ext uri="{FF2B5EF4-FFF2-40B4-BE49-F238E27FC236}">
                <a16:creationId xmlns:a16="http://schemas.microsoft.com/office/drawing/2014/main" id="{9C124EB3-2B42-449A-B263-90B3FBC3375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51" r="13333"/>
          <a:stretch/>
        </p:blipFill>
        <p:spPr>
          <a:xfrm>
            <a:off x="632011" y="2545363"/>
            <a:ext cx="4746811" cy="2805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906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6EFE489-2803-42BD-ADCA-6E580DDEFC04}"/>
              </a:ext>
            </a:extLst>
          </p:cNvPr>
          <p:cNvSpPr txBox="1"/>
          <p:nvPr/>
        </p:nvSpPr>
        <p:spPr>
          <a:xfrm>
            <a:off x="997192" y="2176031"/>
            <a:ext cx="496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06428C-17FD-48C5-845F-9565C4975884}"/>
              </a:ext>
            </a:extLst>
          </p:cNvPr>
          <p:cNvSpPr txBox="1"/>
          <p:nvPr/>
        </p:nvSpPr>
        <p:spPr>
          <a:xfrm>
            <a:off x="997192" y="6542629"/>
            <a:ext cx="496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B.</a:t>
            </a:r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C9B14EF5-96E2-4CAB-B85E-52A3D375EE0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28" r="13333"/>
          <a:stretch/>
        </p:blipFill>
        <p:spPr>
          <a:xfrm>
            <a:off x="997192" y="2545363"/>
            <a:ext cx="4666130" cy="3284516"/>
          </a:xfrm>
          <a:prstGeom prst="rect">
            <a:avLst/>
          </a:prstGeom>
        </p:spPr>
      </p:pic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05754226-53AD-40B5-829B-E686E68610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131" y="6911961"/>
            <a:ext cx="5425440" cy="3456432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BED13D97-2A86-45B6-8682-A40D8EC130AB}"/>
              </a:ext>
            </a:extLst>
          </p:cNvPr>
          <p:cNvSpPr txBox="1">
            <a:spLocks/>
          </p:cNvSpPr>
          <p:nvPr/>
        </p:nvSpPr>
        <p:spPr>
          <a:xfrm>
            <a:off x="127704" y="1220540"/>
            <a:ext cx="6858000" cy="58481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latin typeface="+mn-lt"/>
              </a:rPr>
              <a:t>Supplementary Fig. 2</a:t>
            </a:r>
          </a:p>
        </p:txBody>
      </p:sp>
    </p:spTree>
    <p:extLst>
      <p:ext uri="{BB962C8B-B14F-4D97-AF65-F5344CB8AC3E}">
        <p14:creationId xmlns:p14="http://schemas.microsoft.com/office/powerpoint/2010/main" val="1344863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00A5D26-8611-5946-82F4-48975C70B5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2022661"/>
            <a:ext cx="3429000" cy="25717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5FE4486-44C0-394F-BA81-4F92E8EEA2F6}"/>
              </a:ext>
            </a:extLst>
          </p:cNvPr>
          <p:cNvSpPr txBox="1"/>
          <p:nvPr/>
        </p:nvSpPr>
        <p:spPr>
          <a:xfrm>
            <a:off x="2990129" y="1653329"/>
            <a:ext cx="877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Control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0801655-84F4-854E-B7F8-B36DDBC916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500" y="5221941"/>
            <a:ext cx="3429000" cy="25717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E203197-CB09-2548-AC0A-3B1E67481B0E}"/>
              </a:ext>
            </a:extLst>
          </p:cNvPr>
          <p:cNvSpPr txBox="1"/>
          <p:nvPr/>
        </p:nvSpPr>
        <p:spPr>
          <a:xfrm>
            <a:off x="3175564" y="4877689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LPS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EC4EF97-4F25-8945-BC76-1827D4500C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4500" y="8464925"/>
            <a:ext cx="3429001" cy="257175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1E4FCC4-10D2-7F41-AA37-0D39186F6B81}"/>
              </a:ext>
            </a:extLst>
          </p:cNvPr>
          <p:cNvSpPr txBox="1"/>
          <p:nvPr/>
        </p:nvSpPr>
        <p:spPr>
          <a:xfrm>
            <a:off x="2629068" y="8137943"/>
            <a:ext cx="1599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LPS+ADX88178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81AA4FCE-2863-4F08-9854-99238A9FC33F}"/>
              </a:ext>
            </a:extLst>
          </p:cNvPr>
          <p:cNvSpPr txBox="1">
            <a:spLocks/>
          </p:cNvSpPr>
          <p:nvPr/>
        </p:nvSpPr>
        <p:spPr>
          <a:xfrm>
            <a:off x="127704" y="1154569"/>
            <a:ext cx="6858000" cy="58481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latin typeface="+mn-lt"/>
              </a:rPr>
              <a:t>Supplementary Fig. 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F1BFA57-2896-484B-9B94-061F5231F182}"/>
              </a:ext>
            </a:extLst>
          </p:cNvPr>
          <p:cNvSpPr txBox="1"/>
          <p:nvPr/>
        </p:nvSpPr>
        <p:spPr>
          <a:xfrm>
            <a:off x="1032769" y="1653329"/>
            <a:ext cx="496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34DDB85-DEAA-4944-8B64-849132CFCC67}"/>
              </a:ext>
            </a:extLst>
          </p:cNvPr>
          <p:cNvSpPr txBox="1"/>
          <p:nvPr/>
        </p:nvSpPr>
        <p:spPr>
          <a:xfrm>
            <a:off x="1032769" y="4877689"/>
            <a:ext cx="496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82BC9A7-5206-42CF-BB4F-FDB4F732175F}"/>
              </a:ext>
            </a:extLst>
          </p:cNvPr>
          <p:cNvSpPr txBox="1"/>
          <p:nvPr/>
        </p:nvSpPr>
        <p:spPr>
          <a:xfrm>
            <a:off x="1032769" y="8157651"/>
            <a:ext cx="496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C.</a:t>
            </a:r>
          </a:p>
        </p:txBody>
      </p:sp>
    </p:spTree>
    <p:extLst>
      <p:ext uri="{BB962C8B-B14F-4D97-AF65-F5344CB8AC3E}">
        <p14:creationId xmlns:p14="http://schemas.microsoft.com/office/powerpoint/2010/main" val="2024332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77F7DDF6-C756-4AC0-B24D-D269D24668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" y="2606690"/>
            <a:ext cx="5593080" cy="547420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B474003-43F9-4056-A867-F9B8C47C611A}"/>
              </a:ext>
            </a:extLst>
          </p:cNvPr>
          <p:cNvSpPr txBox="1"/>
          <p:nvPr/>
        </p:nvSpPr>
        <p:spPr>
          <a:xfrm>
            <a:off x="903062" y="2135690"/>
            <a:ext cx="496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A.</a:t>
            </a:r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04B00A24-7D12-4D07-B7F8-F5442F32C27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1" t="3341" r="9070" b="8789"/>
          <a:stretch/>
        </p:blipFill>
        <p:spPr>
          <a:xfrm>
            <a:off x="363069" y="8080898"/>
            <a:ext cx="5486401" cy="369872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A98659C-3066-45DA-8B3C-66A20B58872E}"/>
              </a:ext>
            </a:extLst>
          </p:cNvPr>
          <p:cNvSpPr txBox="1"/>
          <p:nvPr/>
        </p:nvSpPr>
        <p:spPr>
          <a:xfrm>
            <a:off x="903062" y="7887931"/>
            <a:ext cx="496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3E05754-D71E-4F61-8E88-58726404AE05}"/>
              </a:ext>
            </a:extLst>
          </p:cNvPr>
          <p:cNvSpPr txBox="1">
            <a:spLocks/>
          </p:cNvSpPr>
          <p:nvPr/>
        </p:nvSpPr>
        <p:spPr>
          <a:xfrm>
            <a:off x="127704" y="1154569"/>
            <a:ext cx="6858000" cy="58481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latin typeface="+mn-lt"/>
              </a:rPr>
              <a:t>Supplementary Fig. 4</a:t>
            </a:r>
          </a:p>
        </p:txBody>
      </p:sp>
    </p:spTree>
    <p:extLst>
      <p:ext uri="{BB962C8B-B14F-4D97-AF65-F5344CB8AC3E}">
        <p14:creationId xmlns:p14="http://schemas.microsoft.com/office/powerpoint/2010/main" val="42567545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6EFE489-2803-42BD-ADCA-6E580DDEFC04}"/>
              </a:ext>
            </a:extLst>
          </p:cNvPr>
          <p:cNvSpPr txBox="1"/>
          <p:nvPr/>
        </p:nvSpPr>
        <p:spPr>
          <a:xfrm>
            <a:off x="997192" y="2176031"/>
            <a:ext cx="496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A.</a:t>
            </a:r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4E018B50-A651-4DAB-84BB-8BE5F2E4BE2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3" t="2897" r="8147" b="9904"/>
          <a:stretch/>
        </p:blipFill>
        <p:spPr>
          <a:xfrm>
            <a:off x="1218445" y="2545363"/>
            <a:ext cx="3738283" cy="260872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AF9F8375-046C-493E-94BD-007307E39110}"/>
              </a:ext>
            </a:extLst>
          </p:cNvPr>
          <p:cNvSpPr txBox="1">
            <a:spLocks/>
          </p:cNvSpPr>
          <p:nvPr/>
        </p:nvSpPr>
        <p:spPr>
          <a:xfrm>
            <a:off x="127704" y="1154569"/>
            <a:ext cx="6858000" cy="58481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latin typeface="+mn-lt"/>
              </a:rPr>
              <a:t>Supplementary Fig. 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D0F5EF-062D-48DD-85DE-8044E6BDAB1E}"/>
              </a:ext>
            </a:extLst>
          </p:cNvPr>
          <p:cNvSpPr txBox="1"/>
          <p:nvPr/>
        </p:nvSpPr>
        <p:spPr>
          <a:xfrm>
            <a:off x="970298" y="6297703"/>
            <a:ext cx="496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B.</a:t>
            </a:r>
          </a:p>
        </p:txBody>
      </p:sp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45712C35-8EAF-4C22-8C40-F115748F750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47" t="7986" r="11831" b="15060"/>
          <a:stretch/>
        </p:blipFill>
        <p:spPr>
          <a:xfrm>
            <a:off x="1105663" y="6667035"/>
            <a:ext cx="3928339" cy="2606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0842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65B48459-9E03-4FD7-B1B0-3421A92C25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562" y="6646894"/>
            <a:ext cx="4773168" cy="314553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6EFE489-2803-42BD-ADCA-6E580DDEFC04}"/>
              </a:ext>
            </a:extLst>
          </p:cNvPr>
          <p:cNvSpPr txBox="1"/>
          <p:nvPr/>
        </p:nvSpPr>
        <p:spPr>
          <a:xfrm>
            <a:off x="997192" y="2176031"/>
            <a:ext cx="496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06428C-17FD-48C5-845F-9565C4975884}"/>
              </a:ext>
            </a:extLst>
          </p:cNvPr>
          <p:cNvSpPr txBox="1"/>
          <p:nvPr/>
        </p:nvSpPr>
        <p:spPr>
          <a:xfrm>
            <a:off x="997192" y="6542629"/>
            <a:ext cx="496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B.</a:t>
            </a:r>
          </a:p>
        </p:txBody>
      </p:sp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8DCC8024-1C69-4558-99C8-D22A3D8693D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9" t="4546" r="1779" b="3752"/>
          <a:stretch/>
        </p:blipFill>
        <p:spPr>
          <a:xfrm>
            <a:off x="1245339" y="2887121"/>
            <a:ext cx="4457701" cy="2943226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8940084-200C-4C5A-8A80-36965F8BDB91}"/>
              </a:ext>
            </a:extLst>
          </p:cNvPr>
          <p:cNvSpPr txBox="1">
            <a:spLocks/>
          </p:cNvSpPr>
          <p:nvPr/>
        </p:nvSpPr>
        <p:spPr>
          <a:xfrm>
            <a:off x="127704" y="1154569"/>
            <a:ext cx="6858000" cy="58481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latin typeface="+mn-lt"/>
              </a:rPr>
              <a:t>Supplementary Fig. 6</a:t>
            </a:r>
          </a:p>
        </p:txBody>
      </p:sp>
    </p:spTree>
    <p:extLst>
      <p:ext uri="{BB962C8B-B14F-4D97-AF65-F5344CB8AC3E}">
        <p14:creationId xmlns:p14="http://schemas.microsoft.com/office/powerpoint/2010/main" val="11853321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4021</TotalTime>
  <Words>53</Words>
  <Application>Microsoft Office PowerPoint</Application>
  <PresentationFormat>Widescreen</PresentationFormat>
  <Paragraphs>21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1</dc:title>
  <dc:creator>Abulwerdi, Gelareh</dc:creator>
  <cp:lastModifiedBy>Gelareh</cp:lastModifiedBy>
  <cp:revision>52</cp:revision>
  <dcterms:created xsi:type="dcterms:W3CDTF">2020-01-17T03:28:35Z</dcterms:created>
  <dcterms:modified xsi:type="dcterms:W3CDTF">2020-05-11T18:13:52Z</dcterms:modified>
</cp:coreProperties>
</file>