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2" r:id="rId2"/>
  </p:sldIdLst>
  <p:sldSz cx="6300788" cy="4284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0" userDrawn="1">
          <p15:clr>
            <a:srgbClr val="A4A3A4"/>
          </p15:clr>
        </p15:guide>
        <p15:guide id="2" pos="1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7" autoAdjust="0"/>
    <p:restoredTop sz="88163" autoAdjust="0"/>
  </p:normalViewPr>
  <p:slideViewPr>
    <p:cSldViewPr snapToGrid="0">
      <p:cViewPr varScale="1">
        <p:scale>
          <a:sx n="180" d="100"/>
          <a:sy n="180" d="100"/>
        </p:scale>
        <p:origin x="1984" y="176"/>
      </p:cViewPr>
      <p:guideLst>
        <p:guide orient="horz" pos="1350"/>
        <p:guide pos="19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2C58A-300E-4175-B6D3-96E2462D8C5F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1143000"/>
            <a:ext cx="453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3A213-3ABD-436A-AB10-74D2B40041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753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559" y="701217"/>
            <a:ext cx="5355670" cy="1491697"/>
          </a:xfrm>
        </p:spPr>
        <p:txBody>
          <a:bodyPr anchor="b"/>
          <a:lstStyle>
            <a:lvl1pPr algn="ctr">
              <a:defRPr sz="37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599" y="2250440"/>
            <a:ext cx="4725591" cy="1034468"/>
          </a:xfrm>
        </p:spPr>
        <p:txBody>
          <a:bodyPr/>
          <a:lstStyle>
            <a:lvl1pPr marL="0" indent="0" algn="ctr">
              <a:buNone/>
              <a:defRPr sz="1500"/>
            </a:lvl1pPr>
            <a:lvl2pPr marL="285659" indent="0" algn="ctr">
              <a:buNone/>
              <a:defRPr sz="1250"/>
            </a:lvl2pPr>
            <a:lvl3pPr marL="571317" indent="0" algn="ctr">
              <a:buNone/>
              <a:defRPr sz="1125"/>
            </a:lvl3pPr>
            <a:lvl4pPr marL="856976" indent="0" algn="ctr">
              <a:buNone/>
              <a:defRPr sz="1000"/>
            </a:lvl4pPr>
            <a:lvl5pPr marL="1142634" indent="0" algn="ctr">
              <a:buNone/>
              <a:defRPr sz="1000"/>
            </a:lvl5pPr>
            <a:lvl6pPr marL="1428293" indent="0" algn="ctr">
              <a:buNone/>
              <a:defRPr sz="1000"/>
            </a:lvl6pPr>
            <a:lvl7pPr marL="1713951" indent="0" algn="ctr">
              <a:buNone/>
              <a:defRPr sz="1000"/>
            </a:lvl7pPr>
            <a:lvl8pPr marL="1999610" indent="0" algn="ctr">
              <a:buNone/>
              <a:defRPr sz="1000"/>
            </a:lvl8pPr>
            <a:lvl9pPr marL="2285268" indent="0" algn="ctr">
              <a:buNone/>
              <a:defRPr sz="1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3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16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09002" y="228119"/>
            <a:ext cx="1358607" cy="36310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3180" y="228119"/>
            <a:ext cx="3997062" cy="36310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78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77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898" y="1068192"/>
            <a:ext cx="5434430" cy="1782300"/>
          </a:xfrm>
        </p:spPr>
        <p:txBody>
          <a:bodyPr anchor="b"/>
          <a:lstStyle>
            <a:lvl1pPr>
              <a:defRPr sz="37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898" y="2867353"/>
            <a:ext cx="5434430" cy="937270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285659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2pPr>
            <a:lvl3pPr marL="57131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3pPr>
            <a:lvl4pPr marL="85697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63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29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9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6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52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14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3179" y="1140593"/>
            <a:ext cx="2677835" cy="2718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9774" y="1140593"/>
            <a:ext cx="2677835" cy="2718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86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228120"/>
            <a:ext cx="5434430" cy="8281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001" y="1050338"/>
            <a:ext cx="2665528" cy="51475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659" indent="0">
              <a:buNone/>
              <a:defRPr sz="1250" b="1"/>
            </a:lvl2pPr>
            <a:lvl3pPr marL="571317" indent="0">
              <a:buNone/>
              <a:defRPr sz="1125" b="1"/>
            </a:lvl3pPr>
            <a:lvl4pPr marL="856976" indent="0">
              <a:buNone/>
              <a:defRPr sz="1000" b="1"/>
            </a:lvl4pPr>
            <a:lvl5pPr marL="1142634" indent="0">
              <a:buNone/>
              <a:defRPr sz="1000" b="1"/>
            </a:lvl5pPr>
            <a:lvl6pPr marL="1428293" indent="0">
              <a:buNone/>
              <a:defRPr sz="1000" b="1"/>
            </a:lvl6pPr>
            <a:lvl7pPr marL="1713951" indent="0">
              <a:buNone/>
              <a:defRPr sz="1000" b="1"/>
            </a:lvl7pPr>
            <a:lvl8pPr marL="1999610" indent="0">
              <a:buNone/>
              <a:defRPr sz="1000" b="1"/>
            </a:lvl8pPr>
            <a:lvl9pPr marL="2285268" indent="0">
              <a:buNone/>
              <a:defRPr sz="1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001" y="1565092"/>
            <a:ext cx="2665528" cy="23020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9774" y="1050338"/>
            <a:ext cx="2678656" cy="51475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659" indent="0">
              <a:buNone/>
              <a:defRPr sz="1250" b="1"/>
            </a:lvl2pPr>
            <a:lvl3pPr marL="571317" indent="0">
              <a:buNone/>
              <a:defRPr sz="1125" b="1"/>
            </a:lvl3pPr>
            <a:lvl4pPr marL="856976" indent="0">
              <a:buNone/>
              <a:defRPr sz="1000" b="1"/>
            </a:lvl4pPr>
            <a:lvl5pPr marL="1142634" indent="0">
              <a:buNone/>
              <a:defRPr sz="1000" b="1"/>
            </a:lvl5pPr>
            <a:lvl6pPr marL="1428293" indent="0">
              <a:buNone/>
              <a:defRPr sz="1000" b="1"/>
            </a:lvl6pPr>
            <a:lvl7pPr marL="1713951" indent="0">
              <a:buNone/>
              <a:defRPr sz="1000" b="1"/>
            </a:lvl7pPr>
            <a:lvl8pPr marL="1999610" indent="0">
              <a:buNone/>
              <a:defRPr sz="1000" b="1"/>
            </a:lvl8pPr>
            <a:lvl9pPr marL="2285268" indent="0">
              <a:buNone/>
              <a:defRPr sz="1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9774" y="1565092"/>
            <a:ext cx="2678656" cy="23020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2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23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22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285644"/>
            <a:ext cx="2032168" cy="999755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656" y="616913"/>
            <a:ext cx="3189774" cy="3044888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500"/>
            </a:lvl3pPr>
            <a:lvl4pPr>
              <a:defRPr sz="1250"/>
            </a:lvl4pPr>
            <a:lvl5pPr>
              <a:defRPr sz="1250"/>
            </a:lvl5pPr>
            <a:lvl6pPr>
              <a:defRPr sz="1250"/>
            </a:lvl6pPr>
            <a:lvl7pPr>
              <a:defRPr sz="1250"/>
            </a:lvl7pPr>
            <a:lvl8pPr>
              <a:defRPr sz="1250"/>
            </a:lvl8pPr>
            <a:lvl9pPr>
              <a:defRPr sz="1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1285399"/>
            <a:ext cx="2032168" cy="2381360"/>
          </a:xfrm>
        </p:spPr>
        <p:txBody>
          <a:bodyPr/>
          <a:lstStyle>
            <a:lvl1pPr marL="0" indent="0">
              <a:buNone/>
              <a:defRPr sz="1000"/>
            </a:lvl1pPr>
            <a:lvl2pPr marL="285659" indent="0">
              <a:buNone/>
              <a:defRPr sz="875"/>
            </a:lvl2pPr>
            <a:lvl3pPr marL="571317" indent="0">
              <a:buNone/>
              <a:defRPr sz="750"/>
            </a:lvl3pPr>
            <a:lvl4pPr marL="856976" indent="0">
              <a:buNone/>
              <a:defRPr sz="625"/>
            </a:lvl4pPr>
            <a:lvl5pPr marL="1142634" indent="0">
              <a:buNone/>
              <a:defRPr sz="625"/>
            </a:lvl5pPr>
            <a:lvl6pPr marL="1428293" indent="0">
              <a:buNone/>
              <a:defRPr sz="625"/>
            </a:lvl6pPr>
            <a:lvl7pPr marL="1713951" indent="0">
              <a:buNone/>
              <a:defRPr sz="625"/>
            </a:lvl7pPr>
            <a:lvl8pPr marL="1999610" indent="0">
              <a:buNone/>
              <a:defRPr sz="625"/>
            </a:lvl8pPr>
            <a:lvl9pPr marL="2285268" indent="0">
              <a:buNone/>
              <a:defRPr sz="6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59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285644"/>
            <a:ext cx="2032168" cy="999755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8656" y="616913"/>
            <a:ext cx="3189774" cy="3044888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59" indent="0">
              <a:buNone/>
              <a:defRPr sz="1749"/>
            </a:lvl2pPr>
            <a:lvl3pPr marL="571317" indent="0">
              <a:buNone/>
              <a:defRPr sz="1500"/>
            </a:lvl3pPr>
            <a:lvl4pPr marL="856976" indent="0">
              <a:buNone/>
              <a:defRPr sz="1250"/>
            </a:lvl4pPr>
            <a:lvl5pPr marL="1142634" indent="0">
              <a:buNone/>
              <a:defRPr sz="1250"/>
            </a:lvl5pPr>
            <a:lvl6pPr marL="1428293" indent="0">
              <a:buNone/>
              <a:defRPr sz="1250"/>
            </a:lvl6pPr>
            <a:lvl7pPr marL="1713951" indent="0">
              <a:buNone/>
              <a:defRPr sz="1250"/>
            </a:lvl7pPr>
            <a:lvl8pPr marL="1999610" indent="0">
              <a:buNone/>
              <a:defRPr sz="1250"/>
            </a:lvl8pPr>
            <a:lvl9pPr marL="2285268" indent="0">
              <a:buNone/>
              <a:defRPr sz="1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1285399"/>
            <a:ext cx="2032168" cy="2381360"/>
          </a:xfrm>
        </p:spPr>
        <p:txBody>
          <a:bodyPr/>
          <a:lstStyle>
            <a:lvl1pPr marL="0" indent="0">
              <a:buNone/>
              <a:defRPr sz="1000"/>
            </a:lvl1pPr>
            <a:lvl2pPr marL="285659" indent="0">
              <a:buNone/>
              <a:defRPr sz="875"/>
            </a:lvl2pPr>
            <a:lvl3pPr marL="571317" indent="0">
              <a:buNone/>
              <a:defRPr sz="750"/>
            </a:lvl3pPr>
            <a:lvl4pPr marL="856976" indent="0">
              <a:buNone/>
              <a:defRPr sz="625"/>
            </a:lvl4pPr>
            <a:lvl5pPr marL="1142634" indent="0">
              <a:buNone/>
              <a:defRPr sz="625"/>
            </a:lvl5pPr>
            <a:lvl6pPr marL="1428293" indent="0">
              <a:buNone/>
              <a:defRPr sz="625"/>
            </a:lvl6pPr>
            <a:lvl7pPr marL="1713951" indent="0">
              <a:buNone/>
              <a:defRPr sz="625"/>
            </a:lvl7pPr>
            <a:lvl8pPr marL="1999610" indent="0">
              <a:buNone/>
              <a:defRPr sz="625"/>
            </a:lvl8pPr>
            <a:lvl9pPr marL="2285268" indent="0">
              <a:buNone/>
              <a:defRPr sz="6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3179" y="228120"/>
            <a:ext cx="5434430" cy="828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179" y="1140593"/>
            <a:ext cx="5434430" cy="2718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3179" y="3971249"/>
            <a:ext cx="1417677" cy="228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7B256-8190-4657-9978-97D4FB04F540}" type="datetimeFigureOut">
              <a:rPr lang="zh-CN" altLang="en-US" smtClean="0"/>
              <a:pPr/>
              <a:t>2020/1/8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7136" y="3971249"/>
            <a:ext cx="2126516" cy="228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9932" y="3971249"/>
            <a:ext cx="1417677" cy="2281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B78C-064D-44B1-AF19-349C7A791AA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3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71317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29" indent="-142829" algn="l" defTabSz="5713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88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14146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3pPr>
      <a:lvl4pPr marL="999805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285464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571122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856781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142439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428098" indent="-142829" algn="l" defTabSz="57131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659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317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6976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2634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8293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3951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99610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5268" algn="l" defTabSz="571317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Backup\我的文档\renyongzhe\文章\图表\new\HD701_hotspot_p26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606590"/>
            <a:ext cx="3064058" cy="2995926"/>
          </a:xfrm>
          <a:prstGeom prst="rect">
            <a:avLst/>
          </a:prstGeom>
          <a:noFill/>
        </p:spPr>
      </p:pic>
      <p:pic>
        <p:nvPicPr>
          <p:cNvPr id="1027" name="Picture 3" descr="D:\Backup\我的文档\renyongzhe\文章\图表\new\HD753_hotspot_p26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6113" y="606590"/>
            <a:ext cx="3057525" cy="3019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ren yongzhe</dc:creator>
  <cp:lastModifiedBy>bingding Huang</cp:lastModifiedBy>
  <cp:revision>45</cp:revision>
  <dcterms:created xsi:type="dcterms:W3CDTF">2018-12-12T10:19:59Z</dcterms:created>
  <dcterms:modified xsi:type="dcterms:W3CDTF">2020-01-08T12:06:30Z</dcterms:modified>
</cp:coreProperties>
</file>