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97"/>
  </p:normalViewPr>
  <p:slideViewPr>
    <p:cSldViewPr snapToGrid="0" snapToObjects="1">
      <p:cViewPr varScale="1">
        <p:scale>
          <a:sx n="110" d="100"/>
          <a:sy n="110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4BE3D4-BB6A-F34E-B239-CE063C7C4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1631974-2D49-1F48-B46C-93D8E67862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09B1A4-E5C0-804C-ABC3-2141C71DD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D33B301-00BD-BE49-A8C6-ADD1CCFE8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25EFE5-BB93-4248-B215-05DB05ACA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9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B00971-4B0E-DC4B-8FC1-4B89DA32C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DCC09F8-CAD4-AF4D-BD6A-CEFCA9AA1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6B09757-742D-474D-A34D-EAD13AF12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05D02C-F413-6546-9CAB-4800FDED9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02D90ED-F399-774D-82A2-00AB3542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5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61CD9A5-238C-C344-90F6-B2FF09A744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1C9A936-3EA3-A246-B706-A9C0F0048C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67C24C8-4D67-7249-9329-23E4C1C7F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FCAA16-370B-C044-80EB-D82C1B850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EC7C8F7-AD86-E749-B332-E739389CA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0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9C6BA2-1283-B140-B348-75FCBBF87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E23EF2-35B7-6145-8982-594A9BEA9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A290776-49E7-AF4F-941A-80E998D6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A819E52-FA5F-A848-8C53-068CE7D5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1CFB2D-421C-2A40-9D07-A9BBAB31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6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ABE9AB-89E0-F746-AF85-40C0BC7A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B98AA9E-145A-2847-8BAC-E373EF3114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3B82EA1-3B53-2246-9419-4E9760D5F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E7DACBB-8AA6-744C-8B4A-B2DF482E3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1719853-3A23-E343-BD76-4BDEB0ACE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79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31987A-1358-0B49-BFE7-6EB7161FE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AB081A-0C5D-4243-A776-44EC2001BE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C7472F0-159C-FB44-B50B-8A9EC97DB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73E0E99-4454-7243-8EF9-FA519E2ED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88D874E-926A-2F4D-ADA3-D0B697356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01EC561-4188-D84D-AB6E-C184616B9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17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C899D0-38CB-3E4E-A78E-DE09977BA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F48B6C6-507C-E643-9F82-667B3DFC1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ACE09D1-F5FB-2E4D-96FE-AB44D356F6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52EB775-DAC5-F849-A47D-85E96F6CF4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D7EB5B8-F2DF-2642-9291-24AE5772B4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F8F5F2E-2F1B-8542-8641-B56C15BC2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72F4DB9-1650-AD4A-A6B2-A13CF567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19418FCA-1E4D-FA48-96E8-86955A54D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2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2118A1-596B-7B44-899A-0B424E500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0CC6141-2933-5D46-9D50-30BE10F24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FF924F5-99C3-FF4C-8220-1A0C384F1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5DE2C8E-2E18-454B-929E-A4C953AA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2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30F9CFB-D7ED-2B42-A1F5-F64AEFF4E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171FDCE-4F55-E44B-9D73-E7CABD661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4C4C19B-30B3-294A-B735-15DE83503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52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575FEA-6AF2-954F-B8F2-FC456A11C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861068-5D09-C248-B133-74E1AA12F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1FB1432-8149-8345-99C3-A302995B92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5246C2-9E28-0445-9B60-27A8CBFBF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2223773-756F-9E41-BF7F-5B927F33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CD764F9-C931-B649-812F-86598EE63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55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FF2135-7C51-4D41-80BF-38AA9D531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DA68821-2FDB-5547-BDCB-FCE3979678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7FEB904-3F34-6942-A7A8-3F33E3E2E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9BC2C8A-26A4-7341-A1D7-A3731B072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F4FCC88-F038-3340-9167-6AF5D1C4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EE9A9E0-A9BD-124F-847C-CC89F9E8C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1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3D034CB-0DFF-054A-BA43-E22174A0B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31447B3-895A-C147-B881-01EBE8C4F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96EA57F-9A10-B74B-9C94-E4CE310BDF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2E9BA-E31B-204F-8FFE-F506DF2097A6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3A0150-623A-2942-9B37-08087C573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6B4E2C-0649-3B43-AE7D-CA7F99242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E93D4-630D-244B-B7AA-993479E5C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54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54DEF59D-F296-DD4E-9E18-41EB37027B30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Formation of spheroids via diamagnetophoresis (400x)">
              <a:hlinkClick r:id="" action="ppaction://media"/>
              <a:extLst>
                <a:ext uri="{FF2B5EF4-FFF2-40B4-BE49-F238E27FC236}">
                  <a16:creationId xmlns:a16="http://schemas.microsoft.com/office/drawing/2014/main" xmlns="" id="{6E8B851F-6383-1B4F-9E60-B04B05D6FEA0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xmlns="" id="{EA19ADD6-1D64-364E-8571-639CBC5AD8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41600" y="243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xmlns="" id="{D29107C1-AE18-EA4B-9D98-D645D25030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97000" y="243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xmlns="" id="{12F0F2B5-940B-7E47-B3E5-45282078A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52400" y="243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xmlns="" id="{1287536E-37F1-6F46-8AFA-E964027BF2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7800" y="243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xmlns="" id="{A8696710-385A-CC4E-A6A4-1A520C00F8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6200" y="243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xmlns="" id="{175E71AC-C773-A24E-A061-7E5C2BDEDC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41600" y="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xmlns="" id="{0BC4957F-6455-994B-9E64-E0EEBE2E41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97000" y="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xmlns="" id="{05627B47-51BE-5243-8121-19FDAF249C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52400" y="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xmlns="" id="{B5E9B1FF-23FC-A346-8D46-54E414CD5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7800" y="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xmlns="" id="{6BAEF8CC-DEB6-C14B-A841-44B2E9697B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6200" y="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xmlns="" id="{CA32F3ED-F496-1244-8C32-16B53B0EA9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41600" y="486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xmlns="" id="{2D14B7B4-6305-AF47-BFAF-86162FB06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97000" y="486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xmlns="" id="{4337C71B-7A1F-BC41-9A6E-C0D7074118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52400" y="486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xmlns="" id="{CA97F21C-2309-5748-89C6-B0532BEF72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07800" y="486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xmlns="" id="{3D48849C-9A54-8342-97D9-3E19A9987F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6200" y="4860000"/>
              <a:ext cx="1998000" cy="1998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7224470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Sarah</cp:lastModifiedBy>
  <cp:revision>4</cp:revision>
  <dcterms:created xsi:type="dcterms:W3CDTF">2020-01-21T23:07:57Z</dcterms:created>
  <dcterms:modified xsi:type="dcterms:W3CDTF">2020-01-25T18:12:51Z</dcterms:modified>
</cp:coreProperties>
</file>