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5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6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0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28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31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6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3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36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9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7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8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CAD5B-A29D-204C-BF51-FF00B069EECB}" type="datetimeFigureOut">
              <a:rPr lang="en-US" smtClean="0"/>
              <a:t>28/05/20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16C9-C085-1843-8F5F-B1A75A8CF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4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27" y="939799"/>
            <a:ext cx="8535448" cy="284031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5752353" y="1269998"/>
            <a:ext cx="17182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558118" y="1011525"/>
            <a:ext cx="167341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52353" y="1269998"/>
            <a:ext cx="0" cy="283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61106" y="1011525"/>
            <a:ext cx="0" cy="283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586941" y="776948"/>
            <a:ext cx="171823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92918" y="794879"/>
            <a:ext cx="0" cy="283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99412" y="1016001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73700" y="750053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25053" y="499046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48263" y="4258519"/>
            <a:ext cx="831919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/>
              <a:t>Supplementary Figure 1 – Increased expression of CD163, PPAR- </a:t>
            </a:r>
            <a:r>
              <a:rPr lang="en-US" sz="1400" dirty="0" err="1" smtClean="0"/>
              <a:t>ϒ</a:t>
            </a:r>
            <a:r>
              <a:rPr lang="en-US" sz="1400" dirty="0" smtClean="0"/>
              <a:t> and MRS1/SRA-1 in skin cells from RR/HIV group.  </a:t>
            </a:r>
            <a:r>
              <a:rPr lang="en-US" sz="1400" dirty="0" smtClean="0"/>
              <a:t>The quantification analysis was performed using </a:t>
            </a:r>
            <a:r>
              <a:rPr lang="en-US" sz="1400" dirty="0" err="1" smtClean="0"/>
              <a:t>ImageJ</a:t>
            </a:r>
            <a:r>
              <a:rPr lang="en-US" sz="1400" dirty="0" smtClean="0"/>
              <a:t> Software 1.52 version (NIH, Bethesda, Maryland). The image was inserted into the software and the IHC profiler plugin was used, where only the markings were selected corresponding to the DAB. A threshold was performed after converting the image to RGB-stack to measure the percentage of the positive area.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7728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95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Fiocruz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Roberta Olmo</dc:creator>
  <cp:lastModifiedBy>Roberta Olmo</cp:lastModifiedBy>
  <cp:revision>3</cp:revision>
  <dcterms:created xsi:type="dcterms:W3CDTF">2020-05-28T20:37:25Z</dcterms:created>
  <dcterms:modified xsi:type="dcterms:W3CDTF">2020-05-28T20:52:35Z</dcterms:modified>
</cp:coreProperties>
</file>