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324" r:id="rId2"/>
  </p:sldIdLst>
  <p:sldSz cx="6858000" cy="9144000" type="letter"/>
  <p:notesSz cx="6985000" cy="9283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ng, Xiaosong" initials="WX" lastIdx="15" clrIdx="0">
    <p:extLst>
      <p:ext uri="{19B8F6BF-5375-455C-9EA6-DF929625EA0E}">
        <p15:presenceInfo xmlns:p15="http://schemas.microsoft.com/office/powerpoint/2012/main" userId="S-1-5-21-3638902971-2991412078-595165587-1001" providerId="AD"/>
      </p:ext>
    </p:extLst>
  </p:cmAuthor>
  <p:cmAuthor id="2" name="Wang, Xiaosong" initials="WX [2]" lastIdx="6" clrIdx="1">
    <p:extLst>
      <p:ext uri="{19B8F6BF-5375-455C-9EA6-DF929625EA0E}">
        <p15:presenceInfo xmlns:p15="http://schemas.microsoft.com/office/powerpoint/2012/main" userId="Wang, Xiaoso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AF0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6" autoAdjust="0"/>
    <p:restoredTop sz="94660"/>
  </p:normalViewPr>
  <p:slideViewPr>
    <p:cSldViewPr snapToGrid="0">
      <p:cViewPr varScale="1">
        <p:scale>
          <a:sx n="68" d="100"/>
          <a:sy n="68" d="100"/>
        </p:scale>
        <p:origin x="19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5797"/>
          </a:xfrm>
          <a:prstGeom prst="rect">
            <a:avLst/>
          </a:prstGeom>
        </p:spPr>
        <p:txBody>
          <a:bodyPr vert="horz" lIns="92953" tIns="46477" rIns="92953" bIns="4647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1" y="0"/>
            <a:ext cx="3026833" cy="465797"/>
          </a:xfrm>
          <a:prstGeom prst="rect">
            <a:avLst/>
          </a:prstGeom>
        </p:spPr>
        <p:txBody>
          <a:bodyPr vert="horz" lIns="92953" tIns="46477" rIns="92953" bIns="46477" rtlCol="0"/>
          <a:lstStyle>
            <a:lvl1pPr algn="r">
              <a:defRPr sz="1200"/>
            </a:lvl1pPr>
          </a:lstStyle>
          <a:p>
            <a:fld id="{3C133FDB-C86D-474B-9D9A-05281838F995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160463"/>
            <a:ext cx="2346325" cy="3132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3" tIns="46477" rIns="92953" bIns="4647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67780"/>
            <a:ext cx="5588000" cy="3655457"/>
          </a:xfrm>
          <a:prstGeom prst="rect">
            <a:avLst/>
          </a:prstGeom>
        </p:spPr>
        <p:txBody>
          <a:bodyPr vert="horz" lIns="92953" tIns="46477" rIns="92953" bIns="4647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5"/>
            <a:ext cx="3026833" cy="465796"/>
          </a:xfrm>
          <a:prstGeom prst="rect">
            <a:avLst/>
          </a:prstGeom>
        </p:spPr>
        <p:txBody>
          <a:bodyPr vert="horz" lIns="92953" tIns="46477" rIns="92953" bIns="4647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1" y="8817905"/>
            <a:ext cx="3026833" cy="465796"/>
          </a:xfrm>
          <a:prstGeom prst="rect">
            <a:avLst/>
          </a:prstGeom>
        </p:spPr>
        <p:txBody>
          <a:bodyPr vert="horz" lIns="92953" tIns="46477" rIns="92953" bIns="46477" rtlCol="0" anchor="b"/>
          <a:lstStyle>
            <a:lvl1pPr algn="r">
              <a:defRPr sz="1200"/>
            </a:lvl1pPr>
          </a:lstStyle>
          <a:p>
            <a:fld id="{8867E93F-A43C-471B-85D3-9478BE52F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176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56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503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563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694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334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734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77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070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967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652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98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756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01E9EF2-7686-4C7A-9374-4EFD38FB4487}"/>
              </a:ext>
            </a:extLst>
          </p:cNvPr>
          <p:cNvGrpSpPr/>
          <p:nvPr/>
        </p:nvGrpSpPr>
        <p:grpSpPr>
          <a:xfrm>
            <a:off x="1203822" y="1705196"/>
            <a:ext cx="3652887" cy="2585336"/>
            <a:chOff x="213486" y="1314757"/>
            <a:chExt cx="3652887" cy="2585336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695EAAF-3418-4660-9C58-A16AC71D6B13}"/>
                </a:ext>
              </a:extLst>
            </p:cNvPr>
            <p:cNvGrpSpPr/>
            <p:nvPr/>
          </p:nvGrpSpPr>
          <p:grpSpPr>
            <a:xfrm>
              <a:off x="213486" y="1314757"/>
              <a:ext cx="3652887" cy="2287067"/>
              <a:chOff x="1166590" y="1670909"/>
              <a:chExt cx="4217550" cy="1972900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961529A-5B05-4FB3-A4AF-25DA59EAAB0F}"/>
                  </a:ext>
                </a:extLst>
              </p:cNvPr>
              <p:cNvSpPr txBox="1"/>
              <p:nvPr/>
            </p:nvSpPr>
            <p:spPr>
              <a:xfrm>
                <a:off x="1166590" y="2165714"/>
                <a:ext cx="1341142" cy="1991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23438">
                  <a:defRPr/>
                </a:pPr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wtCCDC170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5B79400-D259-44E5-AFA2-70167B06A3A9}"/>
                  </a:ext>
                </a:extLst>
              </p:cNvPr>
              <p:cNvSpPr txBox="1"/>
              <p:nvPr/>
            </p:nvSpPr>
            <p:spPr>
              <a:xfrm>
                <a:off x="1336662" y="3406849"/>
                <a:ext cx="958224" cy="1991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23438">
                  <a:defRPr/>
                </a:pPr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GAPDH</a:t>
                </a:r>
              </a:p>
            </p:txBody>
          </p:sp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4204E036-8E5E-433A-990C-FF277A8B232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852" r="7039"/>
              <a:stretch/>
            </p:blipFill>
            <p:spPr>
              <a:xfrm>
                <a:off x="2035475" y="2097882"/>
                <a:ext cx="2691543" cy="348113"/>
              </a:xfrm>
              <a:prstGeom prst="rect">
                <a:avLst/>
              </a:prstGeom>
              <a:ln w="63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05D4054-6C27-4876-A743-DF82CB05C519}"/>
                  </a:ext>
                </a:extLst>
              </p:cNvPr>
              <p:cNvSpPr txBox="1"/>
              <p:nvPr/>
            </p:nvSpPr>
            <p:spPr>
              <a:xfrm>
                <a:off x="1378697" y="2405190"/>
                <a:ext cx="993922" cy="1991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23438">
                  <a:defRPr/>
                </a:pPr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E2-E6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7D13FD3-9F0B-4D9D-BE57-983479CB53A9}"/>
                  </a:ext>
                </a:extLst>
              </p:cNvPr>
              <p:cNvSpPr txBox="1"/>
              <p:nvPr/>
            </p:nvSpPr>
            <p:spPr>
              <a:xfrm>
                <a:off x="1378504" y="2569794"/>
                <a:ext cx="965351" cy="2064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23438">
                  <a:defRPr/>
                </a:pPr>
                <a:r>
                  <a:rPr lang="en-US" sz="955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E2-E7</a:t>
                </a:r>
              </a:p>
            </p:txBody>
          </p:sp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5205011A-F63C-4D2C-9AE4-A5459077137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17" r="8518"/>
              <a:stretch/>
            </p:blipFill>
            <p:spPr>
              <a:xfrm>
                <a:off x="2035475" y="2467424"/>
                <a:ext cx="2691543" cy="283935"/>
              </a:xfrm>
              <a:prstGeom prst="rect">
                <a:avLst/>
              </a:prstGeom>
              <a:ln w="63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</p:pic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61A9B099-12E5-46F3-A182-FAF4D1E049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68184" y="2536750"/>
                <a:ext cx="67289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C9113735-F4A0-4AAC-A399-51B3599BC0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68184" y="2670176"/>
                <a:ext cx="67289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3154FEF-579C-46A7-8829-E3BDA34B210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32" t="34561" r="10165" b="34197"/>
              <a:stretch/>
            </p:blipFill>
            <p:spPr>
              <a:xfrm>
                <a:off x="2028656" y="3415209"/>
                <a:ext cx="2725604" cy="228600"/>
              </a:xfrm>
              <a:prstGeom prst="rect">
                <a:avLst/>
              </a:prstGeom>
              <a:ln w="63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4B67D48-15CF-4869-8852-BFBB0DE94780}"/>
                  </a:ext>
                </a:extLst>
              </p:cNvPr>
              <p:cNvSpPr txBox="1"/>
              <p:nvPr/>
            </p:nvSpPr>
            <p:spPr>
              <a:xfrm>
                <a:off x="1366074" y="3115659"/>
                <a:ext cx="868919" cy="1991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23438">
                  <a:defRPr/>
                </a:pPr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ORC2</a:t>
                </a:r>
              </a:p>
            </p:txBody>
          </p:sp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239E272E-27E9-4163-A80E-FA1E4624788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53" r="4471"/>
              <a:stretch/>
            </p:blipFill>
            <p:spPr>
              <a:xfrm>
                <a:off x="2029897" y="3104791"/>
                <a:ext cx="2725603" cy="280046"/>
              </a:xfrm>
              <a:prstGeom prst="rect">
                <a:avLst/>
              </a:prstGeom>
              <a:ln w="63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0361A85-5D66-4606-B743-B90397AF9EEF}"/>
                  </a:ext>
                </a:extLst>
              </p:cNvPr>
              <p:cNvSpPr txBox="1"/>
              <p:nvPr/>
            </p:nvSpPr>
            <p:spPr>
              <a:xfrm>
                <a:off x="1932853" y="1670909"/>
                <a:ext cx="820367" cy="1991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23438">
                  <a:defRPr/>
                </a:pPr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Vector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7A97452-68E7-4B75-86EB-1A132900331D}"/>
                  </a:ext>
                </a:extLst>
              </p:cNvPr>
              <p:cNvSpPr txBox="1"/>
              <p:nvPr/>
            </p:nvSpPr>
            <p:spPr>
              <a:xfrm>
                <a:off x="2405830" y="1670909"/>
                <a:ext cx="1394423" cy="1991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23438">
                  <a:defRPr/>
                </a:pPr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wtCCDC170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D4A50A9-5C4E-4D30-BC3A-C46E089A0859}"/>
                  </a:ext>
                </a:extLst>
              </p:cNvPr>
              <p:cNvSpPr txBox="1"/>
              <p:nvPr/>
            </p:nvSpPr>
            <p:spPr>
              <a:xfrm>
                <a:off x="3196390" y="1670909"/>
                <a:ext cx="663805" cy="1991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23438">
                  <a:defRPr/>
                </a:pPr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E2-E6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B6F0D88-C8EC-438A-9423-BDC879CE40D6}"/>
                  </a:ext>
                </a:extLst>
              </p:cNvPr>
              <p:cNvSpPr txBox="1"/>
              <p:nvPr/>
            </p:nvSpPr>
            <p:spPr>
              <a:xfrm>
                <a:off x="3661550" y="1670909"/>
                <a:ext cx="663805" cy="1991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23438">
                  <a:defRPr/>
                </a:pPr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E2-E7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65B33CC-6D01-405E-BA83-6ABF23FEAA4C}"/>
                  </a:ext>
                </a:extLst>
              </p:cNvPr>
              <p:cNvSpPr txBox="1"/>
              <p:nvPr/>
            </p:nvSpPr>
            <p:spPr>
              <a:xfrm>
                <a:off x="4178006" y="1670909"/>
                <a:ext cx="663805" cy="1991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23438">
                  <a:defRPr/>
                </a:pPr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E2-E10</a:t>
                </a:r>
              </a:p>
            </p:txBody>
          </p: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55A3DCEA-66D4-46E6-BECA-2FCBE4E1A770}"/>
                  </a:ext>
                </a:extLst>
              </p:cNvPr>
              <p:cNvCxnSpPr/>
              <p:nvPr/>
            </p:nvCxnSpPr>
            <p:spPr>
              <a:xfrm>
                <a:off x="2100546" y="1899511"/>
                <a:ext cx="430647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/>
            </p:spPr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107F28B1-2BDC-44F7-90B6-63023F35D54B}"/>
                  </a:ext>
                </a:extLst>
              </p:cNvPr>
              <p:cNvCxnSpPr/>
              <p:nvPr/>
            </p:nvCxnSpPr>
            <p:spPr>
              <a:xfrm>
                <a:off x="2627479" y="1899511"/>
                <a:ext cx="430647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/>
            </p:spPr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FD129C2-EE4F-4C1D-AA79-9A4910D6800A}"/>
                  </a:ext>
                </a:extLst>
              </p:cNvPr>
              <p:cNvCxnSpPr/>
              <p:nvPr/>
            </p:nvCxnSpPr>
            <p:spPr>
              <a:xfrm>
                <a:off x="3160879" y="1899511"/>
                <a:ext cx="430647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/>
            </p:spPr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FB0FCD6-68A9-4389-B3C9-0E1D48FF1F96}"/>
                  </a:ext>
                </a:extLst>
              </p:cNvPr>
              <p:cNvCxnSpPr/>
              <p:nvPr/>
            </p:nvCxnSpPr>
            <p:spPr>
              <a:xfrm>
                <a:off x="3694279" y="1899511"/>
                <a:ext cx="430647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/>
            </p:spPr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82ED19D5-F182-48A6-9F18-EE2C845D4ECF}"/>
                  </a:ext>
                </a:extLst>
              </p:cNvPr>
              <p:cNvCxnSpPr/>
              <p:nvPr/>
            </p:nvCxnSpPr>
            <p:spPr>
              <a:xfrm>
                <a:off x="4254232" y="1899511"/>
                <a:ext cx="430647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/>
            </p:spPr>
          </p:cxn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BA5DC6A-C06C-4185-AF89-22EA124DFE9D}"/>
                  </a:ext>
                </a:extLst>
              </p:cNvPr>
              <p:cNvSpPr txBox="1"/>
              <p:nvPr/>
            </p:nvSpPr>
            <p:spPr>
              <a:xfrm>
                <a:off x="2035476" y="1862566"/>
                <a:ext cx="2791175" cy="1991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23438">
                  <a:defRPr/>
                </a:pPr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    N     C     N     C    N     C    N       C    N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C72FD88-F56D-441B-90D9-0512D68D20A6}"/>
                  </a:ext>
                </a:extLst>
              </p:cNvPr>
              <p:cNvSpPr txBox="1"/>
              <p:nvPr/>
            </p:nvSpPr>
            <p:spPr>
              <a:xfrm>
                <a:off x="1364773" y="2815300"/>
                <a:ext cx="965678" cy="1991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23438">
                  <a:defRPr/>
                </a:pPr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E2-E10</a:t>
                </a:r>
              </a:p>
            </p:txBody>
          </p:sp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5C34B90F-9B59-4E34-9EE6-EA3B2E061F7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8" r="3749"/>
              <a:stretch/>
            </p:blipFill>
            <p:spPr>
              <a:xfrm>
                <a:off x="2035473" y="2778557"/>
                <a:ext cx="2691545" cy="280046"/>
              </a:xfrm>
              <a:prstGeom prst="rect">
                <a:avLst/>
              </a:prstGeom>
              <a:ln w="63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</p:pic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34291FB1-3E51-4D40-8C19-F50233565CB4}"/>
                  </a:ext>
                </a:extLst>
              </p:cNvPr>
              <p:cNvCxnSpPr/>
              <p:nvPr/>
            </p:nvCxnSpPr>
            <p:spPr>
              <a:xfrm flipH="1">
                <a:off x="4664337" y="2247840"/>
                <a:ext cx="7010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A1DA8DE-547E-48F5-ABD4-1DCD141A23E9}"/>
                  </a:ext>
                </a:extLst>
              </p:cNvPr>
              <p:cNvSpPr txBox="1"/>
              <p:nvPr/>
            </p:nvSpPr>
            <p:spPr>
              <a:xfrm>
                <a:off x="4677199" y="2153646"/>
                <a:ext cx="663805" cy="185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23438">
                  <a:defRPr/>
                </a:pPr>
                <a:r>
                  <a:rPr lang="en-US" sz="8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82 </a:t>
                </a:r>
              </a:p>
            </p:txBody>
          </p: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993F100D-65CB-4320-8836-8050767580E8}"/>
                  </a:ext>
                </a:extLst>
              </p:cNvPr>
              <p:cNvCxnSpPr/>
              <p:nvPr/>
            </p:nvCxnSpPr>
            <p:spPr>
              <a:xfrm flipH="1">
                <a:off x="4669812" y="2552094"/>
                <a:ext cx="7010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08C92F5-4903-4489-AC2F-552BE4D808B8}"/>
                  </a:ext>
                </a:extLst>
              </p:cNvPr>
              <p:cNvSpPr txBox="1"/>
              <p:nvPr/>
            </p:nvSpPr>
            <p:spPr>
              <a:xfrm>
                <a:off x="4673487" y="2453227"/>
                <a:ext cx="663805" cy="185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23438">
                  <a:defRPr/>
                </a:pPr>
                <a:r>
                  <a:rPr lang="en-US" sz="8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41 </a:t>
                </a:r>
              </a:p>
            </p:txBody>
          </p: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06259BA8-B65E-499E-ABE3-AF71BB091578}"/>
                  </a:ext>
                </a:extLst>
              </p:cNvPr>
              <p:cNvCxnSpPr/>
              <p:nvPr/>
            </p:nvCxnSpPr>
            <p:spPr>
              <a:xfrm flipH="1">
                <a:off x="4664337" y="2629990"/>
                <a:ext cx="7010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FBCB47F-3C51-42BD-AD81-C6EF9388A4B4}"/>
                  </a:ext>
                </a:extLst>
              </p:cNvPr>
              <p:cNvSpPr txBox="1"/>
              <p:nvPr/>
            </p:nvSpPr>
            <p:spPr>
              <a:xfrm>
                <a:off x="4668351" y="2535424"/>
                <a:ext cx="663805" cy="185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23438">
                  <a:defRPr/>
                </a:pPr>
                <a:r>
                  <a:rPr lang="en-US" sz="8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39 </a:t>
                </a:r>
              </a:p>
            </p:txBody>
          </p: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F7888E59-64CA-4A75-A4BB-EE9C1543CD0E}"/>
                  </a:ext>
                </a:extLst>
              </p:cNvPr>
              <p:cNvCxnSpPr/>
              <p:nvPr/>
            </p:nvCxnSpPr>
            <p:spPr>
              <a:xfrm flipH="1">
                <a:off x="4669812" y="2884642"/>
                <a:ext cx="7010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8" name="TextBox 182">
                <a:extLst>
                  <a:ext uri="{FF2B5EF4-FFF2-40B4-BE49-F238E27FC236}">
                    <a16:creationId xmlns:a16="http://schemas.microsoft.com/office/drawing/2014/main" id="{6CFD14A8-FF17-45CF-870B-0ED73F5ECCE1}"/>
                  </a:ext>
                </a:extLst>
              </p:cNvPr>
              <p:cNvSpPr txBox="1"/>
              <p:nvPr/>
            </p:nvSpPr>
            <p:spPr>
              <a:xfrm>
                <a:off x="4664337" y="2789272"/>
                <a:ext cx="663805" cy="185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2090044" rtl="0" eaLnBrk="1" latinLnBrk="0" hangingPunct="1">
                  <a:defRPr sz="4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045022" algn="l" defTabSz="2090044" rtl="0" eaLnBrk="1" latinLnBrk="0" hangingPunct="1">
                  <a:defRPr sz="4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090044" algn="l" defTabSz="2090044" rtl="0" eaLnBrk="1" latinLnBrk="0" hangingPunct="1">
                  <a:defRPr sz="4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3135066" algn="l" defTabSz="2090044" rtl="0" eaLnBrk="1" latinLnBrk="0" hangingPunct="1">
                  <a:defRPr sz="4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4180088" algn="l" defTabSz="2090044" rtl="0" eaLnBrk="1" latinLnBrk="0" hangingPunct="1">
                  <a:defRPr sz="4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5225110" algn="l" defTabSz="2090044" rtl="0" eaLnBrk="1" latinLnBrk="0" hangingPunct="1">
                  <a:defRPr sz="4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6270132" algn="l" defTabSz="2090044" rtl="0" eaLnBrk="1" latinLnBrk="0" hangingPunct="1">
                  <a:defRPr sz="4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7315154" algn="l" defTabSz="2090044" rtl="0" eaLnBrk="1" latinLnBrk="0" hangingPunct="1">
                  <a:defRPr sz="4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8360176" algn="l" defTabSz="2090044" rtl="0" eaLnBrk="1" latinLnBrk="0" hangingPunct="1">
                  <a:defRPr sz="4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438">
                  <a:defRPr/>
                </a:pPr>
                <a:r>
                  <a:rPr lang="en-US" sz="8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14 </a:t>
                </a:r>
              </a:p>
            </p:txBody>
          </p: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75BD1977-D329-48A6-9989-484613166EEE}"/>
                  </a:ext>
                </a:extLst>
              </p:cNvPr>
              <p:cNvCxnSpPr/>
              <p:nvPr/>
            </p:nvCxnSpPr>
            <p:spPr>
              <a:xfrm flipH="1">
                <a:off x="4669812" y="3180971"/>
                <a:ext cx="7010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9A0B82B-D777-4D4F-A77D-29CC604CF9F3}"/>
                  </a:ext>
                </a:extLst>
              </p:cNvPr>
              <p:cNvSpPr txBox="1"/>
              <p:nvPr/>
            </p:nvSpPr>
            <p:spPr>
              <a:xfrm>
                <a:off x="4698090" y="3094921"/>
                <a:ext cx="663805" cy="185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23438">
                  <a:defRPr/>
                </a:pPr>
                <a:r>
                  <a:rPr lang="en-US" sz="8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62 </a:t>
                </a:r>
              </a:p>
            </p:txBody>
          </p: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F35234E5-5011-4608-B422-0A9317096503}"/>
                  </a:ext>
                </a:extLst>
              </p:cNvPr>
              <p:cNvCxnSpPr/>
              <p:nvPr/>
            </p:nvCxnSpPr>
            <p:spPr>
              <a:xfrm flipH="1">
                <a:off x="4707108" y="3493874"/>
                <a:ext cx="7010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DACF2D0-0ED8-493C-9EAB-218EC45195F0}"/>
                  </a:ext>
                </a:extLst>
              </p:cNvPr>
              <p:cNvSpPr txBox="1"/>
              <p:nvPr/>
            </p:nvSpPr>
            <p:spPr>
              <a:xfrm>
                <a:off x="4720335" y="3401330"/>
                <a:ext cx="663805" cy="185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23438">
                  <a:defRPr/>
                </a:pPr>
                <a:r>
                  <a:rPr lang="en-US" sz="8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37 </a:t>
                </a: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111D90-15C8-4FC9-B130-F43F4FA96B85}"/>
                </a:ext>
              </a:extLst>
            </p:cNvPr>
            <p:cNvSpPr/>
            <p:nvPr/>
          </p:nvSpPr>
          <p:spPr>
            <a:xfrm>
              <a:off x="3201728" y="3669261"/>
              <a:ext cx="389850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23438">
                <a:defRPr/>
              </a:pPr>
              <a:r>
                <a:rPr lang="en-US" sz="900" kern="0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US" sz="9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3" name="文本框 13">
            <a:extLst>
              <a:ext uri="{FF2B5EF4-FFF2-40B4-BE49-F238E27FC236}">
                <a16:creationId xmlns:a16="http://schemas.microsoft.com/office/drawing/2014/main" id="{45CA92EB-19CB-458D-AAB4-6A1667254A2C}"/>
              </a:ext>
            </a:extLst>
          </p:cNvPr>
          <p:cNvSpPr txBox="1"/>
          <p:nvPr/>
        </p:nvSpPr>
        <p:spPr>
          <a:xfrm>
            <a:off x="564551" y="4663666"/>
            <a:ext cx="54790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6.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Subcellular localization of ESR1-CCDC170 and wtCCDC170 proteins in the engineered T47D cells. The nuclear and cytoplasmic proteins from the T47D cells stably expressing wtCCDC170 or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ESR1–CCDC170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fusion variants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were first fractionated and followed by Western blot to detect the subcellular localization.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15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7905</TotalTime>
  <Words>75</Words>
  <Application>Microsoft Office PowerPoint</Application>
  <PresentationFormat>信纸(8.5x11 英寸)</PresentationFormat>
  <Paragraphs>20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黑体</vt:lpstr>
      <vt:lpstr>Arial</vt:lpstr>
      <vt:lpstr>Calibri</vt:lpstr>
      <vt:lpstr>Times New Roman</vt:lpstr>
      <vt:lpstr>Office Theme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Wang, Xiaosong</dc:creator>
  <cp:lastModifiedBy>李 莉</cp:lastModifiedBy>
  <cp:revision>336</cp:revision>
  <cp:lastPrinted>2019-07-15T22:05:44Z</cp:lastPrinted>
  <dcterms:created xsi:type="dcterms:W3CDTF">2018-01-29T15:22:56Z</dcterms:created>
  <dcterms:modified xsi:type="dcterms:W3CDTF">2020-04-08T14:26:44Z</dcterms:modified>
</cp:coreProperties>
</file>