
<file path=[Content_Types].xml><?xml version="1.0" encoding="utf-8"?>
<Types xmlns="http://schemas.openxmlformats.org/package/2006/content-types">
  <Default Extension="jpeg" ContentType="image/jpeg"/>
  <Default Extension="mpg" ContentType="vide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E882-2686-874E-8948-138D3DEB46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49347C-4328-4348-8FE3-975BBA63AB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43CF7D-50D8-9E49-88B5-D3F28E010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00186-88E1-184D-B2C4-69483955A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C862A-0C36-D94E-AE34-4E66FCD0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74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F0645-8C6D-1E4C-8DC0-E5EC8A875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2A09E0-EF15-1C47-A549-4853D6786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CF38D-376C-4F45-8A9E-119293E0F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64177-7B36-9B4C-94B1-AB9C17C46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5E068-19AF-2946-93BB-6E53E6AE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3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735DF6-1C40-584A-9C62-3D859DDCA9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9C3A92-1520-6045-98C2-BD5C9B27F9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16810-4BE3-ED40-8BDB-FCA3F04E0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2893D-123A-124F-8B91-EDD755563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F6435-61B2-0049-A49D-5DAC6BCC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2B3E-5D7F-1A4E-85C6-4E901711D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B9944-5499-3643-9221-314C6547B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83FC5-46A0-7E4D-A4CB-7C27D569B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F2AB1-D003-DE44-AB85-3C333A67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53D68-B387-C443-940A-950334E1D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79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A6633-62DB-EC4C-B306-240D60562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607C0-2BB1-7740-A4BC-E84F2E99B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07168-F96B-9E47-841C-281CBF7FF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AA7DF-2EFD-3644-89FD-813B9500D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A50C0-63CA-5C40-9B6B-EE0B46DD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7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B360F-E2BC-E543-BED9-9C3F3E68F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18186-A4FF-A944-82F2-2414A60AD6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696A24-46D0-2643-AC7F-F6A0CD05D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9F363-46D9-6544-A854-AEA6E958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5C488-B1C7-AF41-A450-BC5A7332A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375079-19DF-594F-A4B5-89ED8457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1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8871-FB16-3745-AD18-65D4946E5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0DC58-18BD-1141-B5D9-28102D13E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B8A8E-B59F-B549-AB1D-5E9F3509D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616F28-A53E-6D40-A0EC-EE80312B6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DDE438-B7CA-FA45-A4CD-D91AD1DED2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AC34EF-1270-2B44-BF2F-60C62CB2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39DE7-A2B1-A54E-BADD-0A8F54568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A692CD-A49F-C44C-BE49-26C96C943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5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381F8-6A48-F34D-9392-0E87939F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8346BF-5D62-E240-942F-95C50794C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0C2AC8-E8AF-7740-9E9B-65BC2574C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AF47E-ECF2-F84E-9364-A06FE3584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6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676FCF-C3FB-DF4F-B12F-3AE05E8F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5BE078-8203-7E4D-8521-A375FBF2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8853F-5E7A-E547-A1E7-7048F509C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4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05637-F359-0244-9267-1ED1FE06E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45BDC-F466-0845-B330-621319D1C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A14FDE-A1F6-1B4C-8D99-9E314B4F5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EA9E9-F968-684A-9984-DBF8E8E8A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74C84-3419-2F4B-AC01-E08778F87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A5C99-AB72-3D43-8658-D84849404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94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A7154-D976-704F-8050-521D99B9B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D6BF88-C203-9E45-874D-79F56AFC82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F8B93E-23C2-3844-ABE9-59A1C93C0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A4D65-4EFA-4543-BE1D-0A3A458D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11FDCC-0D0A-F04F-8429-858603B34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E9601D-C4E5-8846-8078-171A7D934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3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DE3A6B-9263-7642-9378-F8A564179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A37E8-E75B-6941-B885-864C5F1D3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6431A-7F53-B44B-8571-45439FBF2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40AA0-8015-4E48-B4A5-31B76598B56B}" type="datetimeFigureOut">
              <a:rPr lang="en-US" smtClean="0"/>
              <a:t>3/4/20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25819-4C54-5848-9008-29469116E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85AD3-602E-7D43-A093-EDD3A3C6B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EF91D-6590-014A-AE77-B0339B032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6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g"/><Relationship Id="rId1" Type="http://schemas.microsoft.com/office/2007/relationships/media" Target="../media/media2.m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Phalaenopsis equestris-AVIZO">
            <a:hlinkClick r:id="" action="ppaction://media"/>
            <a:extLst>
              <a:ext uri="{FF2B5EF4-FFF2-40B4-BE49-F238E27FC236}">
                <a16:creationId xmlns:a16="http://schemas.microsoft.com/office/drawing/2014/main" id="{08A573DB-B905-EA44-9A38-2A3D3DBBB30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89839" y="409075"/>
            <a:ext cx="8212321" cy="45852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47C2C47-6EEC-2F44-924C-99EE7E33037F}"/>
              </a:ext>
            </a:extLst>
          </p:cNvPr>
          <p:cNvSpPr/>
          <p:nvPr/>
        </p:nvSpPr>
        <p:spPr>
          <a:xfrm>
            <a:off x="1435101" y="5277125"/>
            <a:ext cx="949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Movie S1. 3D visualization of vascular bundle patterns in a mature flower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equestris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based on micro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 scanning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Color code representation: red=vascular bundles of petaloid origin; yellow=vascular bundles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staminodal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origin; green=vascular bundles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sepaloid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origin.  </a:t>
            </a:r>
          </a:p>
        </p:txBody>
      </p:sp>
    </p:spTree>
    <p:extLst>
      <p:ext uri="{BB962C8B-B14F-4D97-AF65-F5344CB8AC3E}">
        <p14:creationId xmlns:p14="http://schemas.microsoft.com/office/powerpoint/2010/main" val="155996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nline Media 11" descr="pul movie">
            <a:hlinkClick r:id="" action="ppaction://media"/>
            <a:extLst>
              <a:ext uri="{FF2B5EF4-FFF2-40B4-BE49-F238E27FC236}">
                <a16:creationId xmlns:a16="http://schemas.microsoft.com/office/drawing/2014/main" id="{9D59099C-F53E-054F-98C6-532DB89A857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66300" y="184805"/>
            <a:ext cx="6259399" cy="4918869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ABBEF1-9F2C-5B47-B8ED-D21AFA5871DE}"/>
              </a:ext>
            </a:extLst>
          </p:cNvPr>
          <p:cNvSpPr txBox="1"/>
          <p:nvPr/>
        </p:nvSpPr>
        <p:spPr>
          <a:xfrm>
            <a:off x="1625600" y="5103674"/>
            <a:ext cx="92837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Movie S2. 3D visualization of vascular bundle patterns in a mature flower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pulcherrima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based on micro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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 scanning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Color code representation: red=vascular bundles of petaloid origin; yellow= vascular bundles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staminodal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origin; green=vascular bundles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sepaloid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origin. 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2194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106</Words>
  <Application>Microsoft Macintosh PowerPoint</Application>
  <PresentationFormat>Widescreen</PresentationFormat>
  <Paragraphs>4</Paragraphs>
  <Slides>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Dewi Pramanik</dc:creator>
  <cp:lastModifiedBy>Dewi Pramanik</cp:lastModifiedBy>
  <cp:revision>4</cp:revision>
  <dcterms:created xsi:type="dcterms:W3CDTF">2019-11-21T12:09:41Z</dcterms:created>
  <dcterms:modified xsi:type="dcterms:W3CDTF">2020-03-04T15:54:03Z</dcterms:modified>
</cp:coreProperties>
</file>