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84" r:id="rId2"/>
    <p:sldId id="256" r:id="rId3"/>
    <p:sldId id="260" r:id="rId4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AA24F306-644A-4E77-8AF5-6603820609E4}">
          <p14:sldIdLst>
            <p14:sldId id="284"/>
            <p14:sldId id="256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FB"/>
    <a:srgbClr val="81FE7F"/>
    <a:srgbClr val="0000F8"/>
    <a:srgbClr val="FCFC67"/>
    <a:srgbClr val="05FEF7"/>
    <a:srgbClr val="FFFFFD"/>
    <a:srgbClr val="FE7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670" autoAdjust="0"/>
    <p:restoredTop sz="95238" autoAdjust="0"/>
  </p:normalViewPr>
  <p:slideViewPr>
    <p:cSldViewPr snapToGrid="0">
      <p:cViewPr varScale="1">
        <p:scale>
          <a:sx n="80" d="100"/>
          <a:sy n="80" d="100"/>
        </p:scale>
        <p:origin x="3138" y="9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13B1EC-5483-49CB-9BD6-A3AA2DF87830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7C645-A420-4A4A-BAC4-B411F1D73A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763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733B7-5792-4814-9834-1BC72504B70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894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73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472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03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79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36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63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638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618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805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6627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292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94312-1B30-4D58-A255-4D2BEB2455C5}" type="datetimeFigureOut">
              <a:rPr lang="zh-CN" altLang="en-US" smtClean="0"/>
              <a:t>2020/6/21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3979F-48C0-40C6-82A9-4555C45A6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72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C0E1C83-A40B-4F02-9C52-9311BF8AE4FE}"/>
              </a:ext>
            </a:extLst>
          </p:cNvPr>
          <p:cNvSpPr txBox="1"/>
          <p:nvPr/>
        </p:nvSpPr>
        <p:spPr>
          <a:xfrm>
            <a:off x="267827" y="219966"/>
            <a:ext cx="2640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EC99503A-248B-4C1C-BD56-F3C525C2D747}"/>
              </a:ext>
            </a:extLst>
          </p:cNvPr>
          <p:cNvGrpSpPr/>
          <p:nvPr/>
        </p:nvGrpSpPr>
        <p:grpSpPr>
          <a:xfrm>
            <a:off x="3093027" y="921073"/>
            <a:ext cx="3572122" cy="2660653"/>
            <a:chOff x="3124243" y="787986"/>
            <a:chExt cx="3572122" cy="2660653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2EDF8A38-F94C-4AB0-82DA-4CBF597FFA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25708"/>
            <a:stretch/>
          </p:blipFill>
          <p:spPr>
            <a:xfrm>
              <a:off x="3305140" y="787986"/>
              <a:ext cx="3218967" cy="202910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EBDEBE11-0C75-4833-97D1-BB87F45CC1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82198"/>
            <a:stretch/>
          </p:blipFill>
          <p:spPr>
            <a:xfrm>
              <a:off x="3124243" y="2904007"/>
              <a:ext cx="3572122" cy="544632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5F387AE4-A080-40F5-8076-3FEDEB560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620" y="737080"/>
            <a:ext cx="2790350" cy="280769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F540C2CE-5C64-4A37-8187-5E2505106308}"/>
              </a:ext>
            </a:extLst>
          </p:cNvPr>
          <p:cNvSpPr txBox="1"/>
          <p:nvPr/>
        </p:nvSpPr>
        <p:spPr>
          <a:xfrm>
            <a:off x="161147" y="749724"/>
            <a:ext cx="546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0045959-87DD-4830-AC26-3F40962FA3AA}"/>
              </a:ext>
            </a:extLst>
          </p:cNvPr>
          <p:cNvSpPr txBox="1"/>
          <p:nvPr/>
        </p:nvSpPr>
        <p:spPr>
          <a:xfrm>
            <a:off x="3069009" y="746176"/>
            <a:ext cx="546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53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5785DE46-DF3E-4657-9A75-AAA4FB25BAE7}"/>
              </a:ext>
            </a:extLst>
          </p:cNvPr>
          <p:cNvGrpSpPr/>
          <p:nvPr/>
        </p:nvGrpSpPr>
        <p:grpSpPr>
          <a:xfrm>
            <a:off x="186006" y="571849"/>
            <a:ext cx="6783864" cy="6660222"/>
            <a:chOff x="186006" y="756577"/>
            <a:chExt cx="6783864" cy="6660222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F3DEC522-D386-4B02-B83B-8D433388AECC}"/>
                </a:ext>
              </a:extLst>
            </p:cNvPr>
            <p:cNvSpPr txBox="1"/>
            <p:nvPr/>
          </p:nvSpPr>
          <p:spPr>
            <a:xfrm>
              <a:off x="696365" y="756577"/>
              <a:ext cx="52241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/>
                <a:t>Tex</a:t>
              </a:r>
              <a:r>
                <a:rPr lang="zh-CN" altLang="en-US" sz="1400" dirty="0"/>
                <a:t>：</a:t>
              </a:r>
              <a:r>
                <a:rPr lang="en-US" altLang="zh-CN" sz="1400" dirty="0"/>
                <a:t>CD3</a:t>
              </a:r>
              <a:r>
                <a:rPr lang="en-US" altLang="zh-CN" sz="1400" baseline="30000" dirty="0"/>
                <a:t>+</a:t>
              </a:r>
              <a:r>
                <a:rPr lang="en-US" altLang="zh-CN" sz="1400" dirty="0"/>
                <a:t>CD8</a:t>
              </a:r>
              <a:r>
                <a:rPr lang="en-US" altLang="zh-CN" sz="1400" baseline="30000" dirty="0"/>
                <a:t>+</a:t>
              </a:r>
              <a:r>
                <a:rPr lang="en-US" altLang="zh-CN" sz="1400" dirty="0"/>
                <a:t>PD-1</a:t>
              </a:r>
              <a:r>
                <a:rPr lang="en-US" altLang="zh-CN" sz="1400" baseline="30000" dirty="0"/>
                <a:t>+</a:t>
              </a:r>
              <a:r>
                <a:rPr lang="en-US" altLang="zh-CN" sz="1400" dirty="0"/>
                <a:t> </a:t>
              </a:r>
              <a:r>
                <a:rPr lang="zh-CN" altLang="en-US" sz="1400" dirty="0"/>
                <a:t> </a:t>
              </a: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295A6930-6C6B-40F5-800C-B18B1DA34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5973" y="1089891"/>
              <a:ext cx="6185888" cy="2053268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9F6352C6-A2BD-4B30-A475-9CC08069CE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006" y="3143159"/>
              <a:ext cx="6783864" cy="4273640"/>
            </a:xfrm>
            <a:prstGeom prst="rect">
              <a:avLst/>
            </a:prstGeom>
          </p:spPr>
        </p:pic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id="{CDA2177B-CF8F-4D8E-BCA4-CAF4748440F1}"/>
              </a:ext>
            </a:extLst>
          </p:cNvPr>
          <p:cNvSpPr txBox="1"/>
          <p:nvPr/>
        </p:nvSpPr>
        <p:spPr>
          <a:xfrm>
            <a:off x="186006" y="140537"/>
            <a:ext cx="2446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890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FB4835C-D26F-4218-86A9-BE8D53A6CDEB}"/>
              </a:ext>
            </a:extLst>
          </p:cNvPr>
          <p:cNvSpPr txBox="1"/>
          <p:nvPr/>
        </p:nvSpPr>
        <p:spPr>
          <a:xfrm>
            <a:off x="510603" y="615839"/>
            <a:ext cx="7144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naive</a:t>
            </a:r>
            <a:r>
              <a:rPr lang="en-US" altLang="zh-CN" sz="1400" dirty="0"/>
              <a:t>: CD3</a:t>
            </a:r>
            <a:r>
              <a:rPr lang="en-US" altLang="zh-CN" sz="1400" baseline="30000" dirty="0"/>
              <a:t>+</a:t>
            </a:r>
            <a:r>
              <a:rPr lang="en-US" altLang="zh-CN" sz="1400" dirty="0"/>
              <a:t>CD45RA</a:t>
            </a:r>
            <a:r>
              <a:rPr lang="en-US" altLang="zh-CN" sz="1400" baseline="30000" dirty="0"/>
              <a:t>+</a:t>
            </a:r>
            <a:endParaRPr lang="en-US" altLang="zh-CN" sz="14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3FDDC44-C06F-4AB0-8B3D-F8DF56CE540D}"/>
              </a:ext>
            </a:extLst>
          </p:cNvPr>
          <p:cNvSpPr txBox="1"/>
          <p:nvPr/>
        </p:nvSpPr>
        <p:spPr>
          <a:xfrm>
            <a:off x="590665" y="2910886"/>
            <a:ext cx="7144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NKT</a:t>
            </a:r>
            <a:r>
              <a:rPr lang="en-US" altLang="zh-CN" sz="1400" dirty="0"/>
              <a:t>: CD3</a:t>
            </a:r>
            <a:r>
              <a:rPr lang="en-US" altLang="zh-CN" sz="1400" baseline="30000" dirty="0"/>
              <a:t>+</a:t>
            </a:r>
            <a:r>
              <a:rPr lang="en-US" altLang="zh-CN" sz="1400" dirty="0"/>
              <a:t>CD16</a:t>
            </a:r>
            <a:r>
              <a:rPr lang="en-US" altLang="zh-CN" sz="1400" baseline="30000" dirty="0"/>
              <a:t>+</a:t>
            </a:r>
            <a:r>
              <a:rPr lang="en-US" altLang="zh-CN" sz="1400" dirty="0"/>
              <a:t>CD56</a:t>
            </a:r>
            <a:r>
              <a:rPr lang="en-US" altLang="zh-CN" sz="1400" baseline="30000" dirty="0"/>
              <a:t>+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E5AC7FA-AC4D-40D4-84D6-0C7CD8FA6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603" y="923616"/>
            <a:ext cx="5451686" cy="213378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77DF49B-7B95-4219-A5E1-8FB2480DC1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1" y="3335314"/>
            <a:ext cx="6858000" cy="187061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5C1C9F9F-4140-442A-9BC8-0857FC44B391}"/>
              </a:ext>
            </a:extLst>
          </p:cNvPr>
          <p:cNvSpPr txBox="1"/>
          <p:nvPr/>
        </p:nvSpPr>
        <p:spPr>
          <a:xfrm>
            <a:off x="100491" y="223664"/>
            <a:ext cx="3353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0CF6FD1-8DAE-4990-95E8-FFEB872F87BF}"/>
              </a:ext>
            </a:extLst>
          </p:cNvPr>
          <p:cNvSpPr txBox="1"/>
          <p:nvPr/>
        </p:nvSpPr>
        <p:spPr>
          <a:xfrm>
            <a:off x="478373" y="7596789"/>
            <a:ext cx="5483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CD4 Teff</a:t>
            </a:r>
            <a:r>
              <a:rPr lang="en-US" altLang="zh-CN" sz="1400" dirty="0"/>
              <a:t>: CD3</a:t>
            </a:r>
            <a:r>
              <a:rPr lang="en-US" altLang="zh-CN" sz="1400" baseline="30000" dirty="0"/>
              <a:t>+</a:t>
            </a:r>
            <a:r>
              <a:rPr lang="en-US" altLang="zh-CN" sz="1400" dirty="0"/>
              <a:t>CD4</a:t>
            </a:r>
            <a:r>
              <a:rPr lang="en-US" altLang="zh-CN" sz="1400" baseline="30000" dirty="0"/>
              <a:t>+</a:t>
            </a:r>
            <a:r>
              <a:rPr lang="en-US" altLang="zh-CN" sz="1400" dirty="0"/>
              <a:t> </a:t>
            </a:r>
            <a:r>
              <a:rPr lang="en-US" altLang="zh-CN" sz="1400" dirty="0" err="1"/>
              <a:t>IFN</a:t>
            </a:r>
            <a:r>
              <a:rPr lang="en-US" altLang="zh-CN" sz="1400" dirty="0" err="1">
                <a:latin typeface="Symbol" panose="05050102010706020507" pitchFamily="18" charset="2"/>
              </a:rPr>
              <a:t>g</a:t>
            </a:r>
            <a:r>
              <a:rPr lang="en-US" altLang="zh-CN" sz="1400" baseline="30000" dirty="0"/>
              <a:t>+</a:t>
            </a:r>
            <a:endParaRPr lang="zh-CN" altLang="en-US" sz="14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8703B1D-A52F-4462-8718-8355F876A0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519571"/>
            <a:ext cx="6861244" cy="21166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86470AD-2C37-4EB9-B74C-6C41DAFC7B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91" y="7949884"/>
            <a:ext cx="5773267" cy="186631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1A95A76D-C285-4A1A-BCB7-A08615BC8438}"/>
              </a:ext>
            </a:extLst>
          </p:cNvPr>
          <p:cNvSpPr txBox="1"/>
          <p:nvPr/>
        </p:nvSpPr>
        <p:spPr>
          <a:xfrm>
            <a:off x="284525" y="5309526"/>
            <a:ext cx="7596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Treg</a:t>
            </a:r>
            <a:r>
              <a:rPr lang="en-US" altLang="zh-CN" sz="1400" dirty="0"/>
              <a:t> : CD3</a:t>
            </a:r>
            <a:r>
              <a:rPr lang="en-US" altLang="zh-CN" sz="1400" baseline="30000" dirty="0"/>
              <a:t>+</a:t>
            </a:r>
            <a:r>
              <a:rPr lang="en-US" altLang="zh-CN" sz="1400" dirty="0"/>
              <a:t>CD4</a:t>
            </a:r>
            <a:r>
              <a:rPr lang="en-US" altLang="zh-CN" sz="1400" baseline="30000" dirty="0"/>
              <a:t>+</a:t>
            </a:r>
            <a:r>
              <a:rPr lang="en-US" altLang="zh-CN" sz="1400" dirty="0"/>
              <a:t>CD25</a:t>
            </a:r>
            <a:r>
              <a:rPr lang="en-US" altLang="zh-CN" sz="1400" baseline="30000" dirty="0"/>
              <a:t>hi</a:t>
            </a:r>
            <a:r>
              <a:rPr lang="en-US" altLang="zh-CN" sz="1400" dirty="0"/>
              <a:t>CD127</a:t>
            </a:r>
            <a:r>
              <a:rPr lang="en-US" altLang="zh-CN" sz="1400" baseline="30000" dirty="0"/>
              <a:t>lo</a:t>
            </a:r>
            <a:endParaRPr lang="zh-CN" altLang="en-US" sz="1400" b="1" baseline="30000" dirty="0"/>
          </a:p>
        </p:txBody>
      </p:sp>
    </p:spTree>
    <p:extLst>
      <p:ext uri="{BB962C8B-B14F-4D97-AF65-F5344CB8AC3E}">
        <p14:creationId xmlns:p14="http://schemas.microsoft.com/office/powerpoint/2010/main" val="1466117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25282</TotalTime>
  <Words>53</Words>
  <Application>Microsoft Office PowerPoint</Application>
  <PresentationFormat>A4 纸张(210x297 毫米)</PresentationFormat>
  <Paragraphs>11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等线</vt:lpstr>
      <vt:lpstr>Arial</vt:lpstr>
      <vt:lpstr>Calibri</vt:lpstr>
      <vt:lpstr>Calibri Light</vt:lpstr>
      <vt:lpstr>Symbol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</dc:creator>
  <cp:lastModifiedBy>Wu Duojiao</cp:lastModifiedBy>
  <cp:revision>209</cp:revision>
  <dcterms:created xsi:type="dcterms:W3CDTF">2019-09-30T07:11:10Z</dcterms:created>
  <dcterms:modified xsi:type="dcterms:W3CDTF">2020-06-21T07:15:03Z</dcterms:modified>
</cp:coreProperties>
</file>