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81319"/>
    <a:srgbClr val="2668FF"/>
    <a:srgbClr val="F8C0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516" y="13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0EAF7-53AC-4D6D-AD4E-E545823B38E1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5AF9A-6F97-4F39-927C-AC36BB6936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6832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80F94-3E92-467F-AF2C-29CA58FB3505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86FB-2088-4E50-A762-3D9BD64383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0772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80F94-3E92-467F-AF2C-29CA58FB3505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86FB-2088-4E50-A762-3D9BD64383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9336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80F94-3E92-467F-AF2C-29CA58FB3505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86FB-2088-4E50-A762-3D9BD64383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257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80F94-3E92-467F-AF2C-29CA58FB3505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86FB-2088-4E50-A762-3D9BD64383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380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80F94-3E92-467F-AF2C-29CA58FB3505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86FB-2088-4E50-A762-3D9BD64383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5339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80F94-3E92-467F-AF2C-29CA58FB3505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86FB-2088-4E50-A762-3D9BD64383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5168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80F94-3E92-467F-AF2C-29CA58FB3505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86FB-2088-4E50-A762-3D9BD64383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445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80F94-3E92-467F-AF2C-29CA58FB3505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86FB-2088-4E50-A762-3D9BD64383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671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80F94-3E92-467F-AF2C-29CA58FB3505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86FB-2088-4E50-A762-3D9BD64383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2055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80F94-3E92-467F-AF2C-29CA58FB3505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86FB-2088-4E50-A762-3D9BD64383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582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80F94-3E92-467F-AF2C-29CA58FB3505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86FB-2088-4E50-A762-3D9BD64383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728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80F94-3E92-467F-AF2C-29CA58FB3505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186FB-2088-4E50-A762-3D9BD64383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1691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75094" y="1788001"/>
            <a:ext cx="3328439" cy="124798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0" name="Image 249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E174F1B7-1FB8-4830-A9EE-35727132DC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274" y="2070956"/>
            <a:ext cx="312235" cy="632965"/>
          </a:xfrm>
          <a:prstGeom prst="rect">
            <a:avLst/>
          </a:prstGeom>
        </p:spPr>
      </p:pic>
      <p:grpSp>
        <p:nvGrpSpPr>
          <p:cNvPr id="262" name="Groupe 261"/>
          <p:cNvGrpSpPr/>
          <p:nvPr/>
        </p:nvGrpSpPr>
        <p:grpSpPr>
          <a:xfrm rot="11844403" flipH="1">
            <a:off x="3533691" y="2116453"/>
            <a:ext cx="378342" cy="190346"/>
            <a:chOff x="570297" y="2492895"/>
            <a:chExt cx="1809622" cy="792089"/>
          </a:xfrm>
        </p:grpSpPr>
        <p:sp>
          <p:nvSpPr>
            <p:cNvPr id="263" name="Pentagone 262"/>
            <p:cNvSpPr/>
            <p:nvPr/>
          </p:nvSpPr>
          <p:spPr>
            <a:xfrm>
              <a:off x="723735" y="2852936"/>
              <a:ext cx="1656184" cy="7200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4" name="Triangle rectangle 263"/>
            <p:cNvSpPr/>
            <p:nvPr/>
          </p:nvSpPr>
          <p:spPr>
            <a:xfrm>
              <a:off x="899592" y="2492895"/>
              <a:ext cx="108012" cy="353285"/>
            </a:xfrm>
            <a:prstGeom prst="rtTriangle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5" name="Triangle rectangle 264"/>
            <p:cNvSpPr/>
            <p:nvPr/>
          </p:nvSpPr>
          <p:spPr>
            <a:xfrm rot="10800000" flipH="1">
              <a:off x="899592" y="2924944"/>
              <a:ext cx="108012" cy="360040"/>
            </a:xfrm>
            <a:prstGeom prst="rtTriangle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" name="Rectangle 265"/>
            <p:cNvSpPr/>
            <p:nvPr/>
          </p:nvSpPr>
          <p:spPr>
            <a:xfrm>
              <a:off x="1034157" y="2780928"/>
              <a:ext cx="463860" cy="216024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7" name="Rectangle 266"/>
            <p:cNvSpPr/>
            <p:nvPr/>
          </p:nvSpPr>
          <p:spPr>
            <a:xfrm>
              <a:off x="570297" y="2852936"/>
              <a:ext cx="463860" cy="72008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68" name="Groupe 267"/>
          <p:cNvGrpSpPr/>
          <p:nvPr/>
        </p:nvGrpSpPr>
        <p:grpSpPr>
          <a:xfrm rot="11844403" flipH="1">
            <a:off x="3666113" y="2162388"/>
            <a:ext cx="431706" cy="190346"/>
            <a:chOff x="953773" y="1791894"/>
            <a:chExt cx="2064863" cy="792089"/>
          </a:xfrm>
        </p:grpSpPr>
        <p:sp>
          <p:nvSpPr>
            <p:cNvPr id="275" name="Pentagone 274"/>
            <p:cNvSpPr/>
            <p:nvPr/>
          </p:nvSpPr>
          <p:spPr>
            <a:xfrm>
              <a:off x="1362451" y="2151936"/>
              <a:ext cx="1656185" cy="72005"/>
            </a:xfrm>
            <a:prstGeom prst="homePlate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0" name="Rectangle 269"/>
            <p:cNvSpPr/>
            <p:nvPr/>
          </p:nvSpPr>
          <p:spPr>
            <a:xfrm>
              <a:off x="1889406" y="2151935"/>
              <a:ext cx="400769" cy="7200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1425546" y="2079927"/>
              <a:ext cx="463860" cy="216024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2" name="Triangle rectangle 271"/>
            <p:cNvSpPr/>
            <p:nvPr/>
          </p:nvSpPr>
          <p:spPr>
            <a:xfrm>
              <a:off x="1283068" y="1791894"/>
              <a:ext cx="108012" cy="353285"/>
            </a:xfrm>
            <a:prstGeom prst="rtTriangle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3" name="Triangle rectangle 272"/>
            <p:cNvSpPr/>
            <p:nvPr/>
          </p:nvSpPr>
          <p:spPr>
            <a:xfrm rot="10800000" flipH="1">
              <a:off x="1283068" y="2223943"/>
              <a:ext cx="108012" cy="360040"/>
            </a:xfrm>
            <a:prstGeom prst="rtTriangle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4" name="Rectangle 273"/>
            <p:cNvSpPr/>
            <p:nvPr/>
          </p:nvSpPr>
          <p:spPr>
            <a:xfrm>
              <a:off x="953773" y="2151935"/>
              <a:ext cx="463860" cy="72008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AutoShape 2" descr="Résultat de recherche d'images pour &quot;seringue dessin&quot;"/>
          <p:cNvSpPr>
            <a:spLocks noChangeAspect="1" noChangeArrowheads="1"/>
          </p:cNvSpPr>
          <p:nvPr/>
        </p:nvSpPr>
        <p:spPr bwMode="auto">
          <a:xfrm>
            <a:off x="4108448" y="348429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4" descr="Résultat de recherche d'images pour &quot;seringue dessin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6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C:\Users\575087\Downloads\kisspng-injection-syringe-syringe-cartoon-5b51d3fb4b2c85.334349581532089339307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58491" flipH="1">
            <a:off x="3688378" y="2360026"/>
            <a:ext cx="297227" cy="29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9" name="Image 278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E174F1B7-1FB8-4830-A9EE-35727132DC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300" y="2396671"/>
            <a:ext cx="312235" cy="632965"/>
          </a:xfrm>
          <a:prstGeom prst="rect">
            <a:avLst/>
          </a:prstGeom>
        </p:spPr>
      </p:pic>
      <p:pic>
        <p:nvPicPr>
          <p:cNvPr id="281" name="Image 280" descr="Une image contenant horloge&#10;&#10;Description générée automatiquement">
            <a:extLst>
              <a:ext uri="{FF2B5EF4-FFF2-40B4-BE49-F238E27FC236}">
                <a16:creationId xmlns:a16="http://schemas.microsoft.com/office/drawing/2014/main" xmlns="" id="{A43561F1-0CC2-438D-8AB8-251AD52D9C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045" y="1808526"/>
            <a:ext cx="312235" cy="632965"/>
          </a:xfrm>
          <a:prstGeom prst="rect">
            <a:avLst/>
          </a:prstGeom>
        </p:spPr>
      </p:pic>
      <p:sp>
        <p:nvSpPr>
          <p:cNvPr id="18" name="Ellipse 17"/>
          <p:cNvSpPr/>
          <p:nvPr/>
        </p:nvSpPr>
        <p:spPr>
          <a:xfrm>
            <a:off x="4659812" y="1995433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80" name="Ellipse 279"/>
          <p:cNvSpPr/>
          <p:nvPr/>
        </p:nvSpPr>
        <p:spPr>
          <a:xfrm>
            <a:off x="4586938" y="2072755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936990" y="1781651"/>
            <a:ext cx="1404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Bone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marrow</a:t>
            </a:r>
            <a:endParaRPr lang="fr-FR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2" name="ZoneTexte 281"/>
          <p:cNvSpPr txBox="1"/>
          <p:nvPr/>
        </p:nvSpPr>
        <p:spPr>
          <a:xfrm>
            <a:off x="2936990" y="2415836"/>
            <a:ext cx="7072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Arial" pitchFamily="34" charset="0"/>
                <a:cs typeface="Arial" pitchFamily="34" charset="0"/>
              </a:rPr>
              <a:t>Blood</a:t>
            </a:r>
            <a:endParaRPr lang="fr-FR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3" name="ZoneTexte 282"/>
          <p:cNvSpPr txBox="1"/>
          <p:nvPr/>
        </p:nvSpPr>
        <p:spPr>
          <a:xfrm>
            <a:off x="4768812" y="1938782"/>
            <a:ext cx="150554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Clonal </a:t>
            </a:r>
          </a:p>
          <a:p>
            <a:pPr>
              <a:lnSpc>
                <a:spcPts val="1500"/>
              </a:lnSpc>
            </a:pP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hematopoiesis</a:t>
            </a:r>
            <a:endParaRPr lang="fr-FR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4" name="ZoneTexte 283"/>
          <p:cNvSpPr txBox="1"/>
          <p:nvPr/>
        </p:nvSpPr>
        <p:spPr>
          <a:xfrm>
            <a:off x="4768812" y="2528487"/>
            <a:ext cx="150554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No clonal </a:t>
            </a:r>
          </a:p>
          <a:p>
            <a:pPr>
              <a:lnSpc>
                <a:spcPts val="1500"/>
              </a:lnSpc>
            </a:pP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hematopoiesis</a:t>
            </a:r>
            <a:endParaRPr lang="fr-FR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5" name="Image 284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E174F1B7-1FB8-4830-A9EE-35727132DC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57" y="3174502"/>
            <a:ext cx="199567" cy="404565"/>
          </a:xfrm>
          <a:prstGeom prst="rect">
            <a:avLst/>
          </a:prstGeom>
        </p:spPr>
      </p:pic>
      <p:pic>
        <p:nvPicPr>
          <p:cNvPr id="286" name="Image 285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BC0DAE61-0E0D-4F08-992E-7A3561A743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985" y="3174502"/>
            <a:ext cx="199567" cy="404565"/>
          </a:xfrm>
          <a:prstGeom prst="rect">
            <a:avLst/>
          </a:prstGeom>
        </p:spPr>
      </p:pic>
      <p:pic>
        <p:nvPicPr>
          <p:cNvPr id="287" name="Image 286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F541D529-95AA-44AD-8621-6D6BC471F4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413" y="3174502"/>
            <a:ext cx="199567" cy="404565"/>
          </a:xfrm>
          <a:prstGeom prst="rect">
            <a:avLst/>
          </a:prstGeom>
        </p:spPr>
      </p:pic>
      <p:pic>
        <p:nvPicPr>
          <p:cNvPr id="288" name="Image 287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6F62CFC6-626F-45FA-8802-B6F4461985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216" y="3174502"/>
            <a:ext cx="199567" cy="404565"/>
          </a:xfrm>
          <a:prstGeom prst="rect">
            <a:avLst/>
          </a:prstGeom>
        </p:spPr>
      </p:pic>
      <p:pic>
        <p:nvPicPr>
          <p:cNvPr id="289" name="Image 288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F51099AB-C2F0-4982-B860-3E7CC6746C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644" y="3174502"/>
            <a:ext cx="199567" cy="404565"/>
          </a:xfrm>
          <a:prstGeom prst="rect">
            <a:avLst/>
          </a:prstGeom>
        </p:spPr>
      </p:pic>
      <p:pic>
        <p:nvPicPr>
          <p:cNvPr id="290" name="Image 289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93F29A0F-7AC4-47D1-93A5-5074267957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073" y="3174502"/>
            <a:ext cx="199567" cy="404565"/>
          </a:xfrm>
          <a:prstGeom prst="rect">
            <a:avLst/>
          </a:prstGeom>
        </p:spPr>
      </p:pic>
      <p:pic>
        <p:nvPicPr>
          <p:cNvPr id="291" name="Image 290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45B42073-B5E4-476D-BF5F-DE8B4FE682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754" y="3174502"/>
            <a:ext cx="199567" cy="404565"/>
          </a:xfrm>
          <a:prstGeom prst="rect">
            <a:avLst/>
          </a:prstGeom>
        </p:spPr>
      </p:pic>
      <p:pic>
        <p:nvPicPr>
          <p:cNvPr id="292" name="Image 291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5BE164DE-7E5A-4739-ACA5-613383B48EA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57" y="3934311"/>
            <a:ext cx="199567" cy="404565"/>
          </a:xfrm>
          <a:prstGeom prst="rect">
            <a:avLst/>
          </a:prstGeom>
        </p:spPr>
      </p:pic>
      <p:pic>
        <p:nvPicPr>
          <p:cNvPr id="293" name="Image 292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032A2966-2ED3-417B-9ED9-A6614741833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985" y="3934311"/>
            <a:ext cx="199567" cy="404565"/>
          </a:xfrm>
          <a:prstGeom prst="rect">
            <a:avLst/>
          </a:prstGeom>
        </p:spPr>
      </p:pic>
      <p:pic>
        <p:nvPicPr>
          <p:cNvPr id="294" name="Image 293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B9F2B2D2-F2FB-44FC-A551-E598F2BFFF6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413" y="3934311"/>
            <a:ext cx="199567" cy="404565"/>
          </a:xfrm>
          <a:prstGeom prst="rect">
            <a:avLst/>
          </a:prstGeom>
        </p:spPr>
      </p:pic>
      <p:pic>
        <p:nvPicPr>
          <p:cNvPr id="295" name="Image 294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21F0C45B-D49C-4335-96FB-178FDE43A80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216" y="3934311"/>
            <a:ext cx="199567" cy="404565"/>
          </a:xfrm>
          <a:prstGeom prst="rect">
            <a:avLst/>
          </a:prstGeom>
        </p:spPr>
      </p:pic>
      <p:pic>
        <p:nvPicPr>
          <p:cNvPr id="298" name="Image 297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6CB5E85B-6445-4B53-AABA-B3C13953AAD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754" y="3934311"/>
            <a:ext cx="199567" cy="404565"/>
          </a:xfrm>
          <a:prstGeom prst="rect">
            <a:avLst/>
          </a:prstGeom>
        </p:spPr>
      </p:pic>
      <p:pic>
        <p:nvPicPr>
          <p:cNvPr id="299" name="Image 298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9BDE2265-1931-460F-9BB6-B063AB3ADB6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57" y="4314216"/>
            <a:ext cx="199567" cy="404565"/>
          </a:xfrm>
          <a:prstGeom prst="rect">
            <a:avLst/>
          </a:prstGeom>
        </p:spPr>
      </p:pic>
      <p:pic>
        <p:nvPicPr>
          <p:cNvPr id="300" name="Image 299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2E39BC96-1BA2-442E-8382-D24C7306F9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985" y="4314216"/>
            <a:ext cx="199567" cy="404565"/>
          </a:xfrm>
          <a:prstGeom prst="rect">
            <a:avLst/>
          </a:prstGeom>
        </p:spPr>
      </p:pic>
      <p:pic>
        <p:nvPicPr>
          <p:cNvPr id="301" name="Image 300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8878003D-0E94-4666-AEA0-C7B3D4451FC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418" y="3939541"/>
            <a:ext cx="199567" cy="404565"/>
          </a:xfrm>
          <a:prstGeom prst="rect">
            <a:avLst/>
          </a:prstGeom>
        </p:spPr>
      </p:pic>
      <p:pic>
        <p:nvPicPr>
          <p:cNvPr id="302" name="Image 301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414CBD0F-E4F9-4C49-88A1-134AD81E9B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216" y="4314216"/>
            <a:ext cx="199567" cy="404565"/>
          </a:xfrm>
          <a:prstGeom prst="rect">
            <a:avLst/>
          </a:prstGeom>
        </p:spPr>
      </p:pic>
      <p:pic>
        <p:nvPicPr>
          <p:cNvPr id="303" name="Image 302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8F8C2B65-E18A-432F-82EA-5E8228CDAC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644" y="4314216"/>
            <a:ext cx="199567" cy="404565"/>
          </a:xfrm>
          <a:prstGeom prst="rect">
            <a:avLst/>
          </a:prstGeom>
        </p:spPr>
      </p:pic>
      <p:pic>
        <p:nvPicPr>
          <p:cNvPr id="304" name="Image 303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78BA5ABA-9D4D-4267-AD0A-29979FABAA6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073" y="4314216"/>
            <a:ext cx="199567" cy="404565"/>
          </a:xfrm>
          <a:prstGeom prst="rect">
            <a:avLst/>
          </a:prstGeom>
        </p:spPr>
      </p:pic>
      <p:pic>
        <p:nvPicPr>
          <p:cNvPr id="305" name="Image 304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25AE3AD1-6329-40B4-9DB7-D26DDBC00AE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754" y="4314216"/>
            <a:ext cx="199567" cy="404565"/>
          </a:xfrm>
          <a:prstGeom prst="rect">
            <a:avLst/>
          </a:prstGeom>
        </p:spPr>
      </p:pic>
      <p:pic>
        <p:nvPicPr>
          <p:cNvPr id="306" name="Image 305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DE269FD9-0B2E-4E81-9296-0BF2965AB34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56" y="4694121"/>
            <a:ext cx="199567" cy="404565"/>
          </a:xfrm>
          <a:prstGeom prst="rect">
            <a:avLst/>
          </a:prstGeom>
        </p:spPr>
      </p:pic>
      <p:pic>
        <p:nvPicPr>
          <p:cNvPr id="307" name="Image 306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F6C49134-D4EB-4C52-81B5-D2405F7DE29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984" y="4694121"/>
            <a:ext cx="199567" cy="404565"/>
          </a:xfrm>
          <a:prstGeom prst="rect">
            <a:avLst/>
          </a:prstGeom>
        </p:spPr>
      </p:pic>
      <p:pic>
        <p:nvPicPr>
          <p:cNvPr id="308" name="Image 307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ABEA0007-C743-4833-8FA1-C43F229B1F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413" y="4694121"/>
            <a:ext cx="199567" cy="404565"/>
          </a:xfrm>
          <a:prstGeom prst="rect">
            <a:avLst/>
          </a:prstGeom>
        </p:spPr>
      </p:pic>
      <p:pic>
        <p:nvPicPr>
          <p:cNvPr id="309" name="Image 308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F4D509D3-820C-4CA5-9131-57FD3CAAC07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643" y="4694121"/>
            <a:ext cx="199567" cy="404565"/>
          </a:xfrm>
          <a:prstGeom prst="rect">
            <a:avLst/>
          </a:prstGeom>
        </p:spPr>
      </p:pic>
      <p:pic>
        <p:nvPicPr>
          <p:cNvPr id="310" name="Image 309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5FA7C056-37AD-423D-A421-F4DB3BD8BD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071" y="4694121"/>
            <a:ext cx="199567" cy="404565"/>
          </a:xfrm>
          <a:prstGeom prst="rect">
            <a:avLst/>
          </a:prstGeom>
        </p:spPr>
      </p:pic>
      <p:pic>
        <p:nvPicPr>
          <p:cNvPr id="311" name="Image 310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82A00950-E3EB-4F01-96DC-99E42F9874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753" y="4694121"/>
            <a:ext cx="199567" cy="404565"/>
          </a:xfrm>
          <a:prstGeom prst="rect">
            <a:avLst/>
          </a:prstGeom>
        </p:spPr>
      </p:pic>
      <p:pic>
        <p:nvPicPr>
          <p:cNvPr id="313" name="Image 312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F4D509D3-820C-4CA5-9131-57FD3CAAC07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506" y="4694121"/>
            <a:ext cx="199567" cy="404565"/>
          </a:xfrm>
          <a:prstGeom prst="rect">
            <a:avLst/>
          </a:prstGeom>
        </p:spPr>
      </p:pic>
      <p:pic>
        <p:nvPicPr>
          <p:cNvPr id="315" name="Image 314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E174F1B7-1FB8-4830-A9EE-35727132DC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330" y="3554407"/>
            <a:ext cx="199567" cy="404565"/>
          </a:xfrm>
          <a:prstGeom prst="rect">
            <a:avLst/>
          </a:prstGeom>
        </p:spPr>
      </p:pic>
      <p:pic>
        <p:nvPicPr>
          <p:cNvPr id="316" name="Image 315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BC0DAE61-0E0D-4F08-992E-7A3561A743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759" y="3554407"/>
            <a:ext cx="199567" cy="404565"/>
          </a:xfrm>
          <a:prstGeom prst="rect">
            <a:avLst/>
          </a:prstGeom>
        </p:spPr>
      </p:pic>
      <p:pic>
        <p:nvPicPr>
          <p:cNvPr id="317" name="Image 316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F541D529-95AA-44AD-8621-6D6BC471F4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187" y="3554407"/>
            <a:ext cx="199567" cy="404565"/>
          </a:xfrm>
          <a:prstGeom prst="rect">
            <a:avLst/>
          </a:prstGeom>
        </p:spPr>
      </p:pic>
      <p:pic>
        <p:nvPicPr>
          <p:cNvPr id="318" name="Image 317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6F62CFC6-626F-45FA-8802-B6F4461985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990" y="3554407"/>
            <a:ext cx="199567" cy="404565"/>
          </a:xfrm>
          <a:prstGeom prst="rect">
            <a:avLst/>
          </a:prstGeom>
        </p:spPr>
      </p:pic>
      <p:pic>
        <p:nvPicPr>
          <p:cNvPr id="319" name="Image 318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F51099AB-C2F0-4982-B860-3E7CC6746C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418" y="3554407"/>
            <a:ext cx="199567" cy="404565"/>
          </a:xfrm>
          <a:prstGeom prst="rect">
            <a:avLst/>
          </a:prstGeom>
        </p:spPr>
      </p:pic>
      <p:pic>
        <p:nvPicPr>
          <p:cNvPr id="320" name="Image 319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93F29A0F-7AC4-47D1-93A5-5074267957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846" y="3554407"/>
            <a:ext cx="199567" cy="404565"/>
          </a:xfrm>
          <a:prstGeom prst="rect">
            <a:avLst/>
          </a:prstGeom>
        </p:spPr>
      </p:pic>
      <p:pic>
        <p:nvPicPr>
          <p:cNvPr id="321" name="Image 320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45B42073-B5E4-476D-BF5F-DE8B4FE682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6528" y="3554407"/>
            <a:ext cx="199567" cy="404565"/>
          </a:xfrm>
          <a:prstGeom prst="rect">
            <a:avLst/>
          </a:prstGeom>
        </p:spPr>
      </p:pic>
      <p:pic>
        <p:nvPicPr>
          <p:cNvPr id="322" name="Image 321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F51099AB-C2F0-4982-B860-3E7CC6746C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988" y="3174502"/>
            <a:ext cx="199567" cy="404565"/>
          </a:xfrm>
          <a:prstGeom prst="rect">
            <a:avLst/>
          </a:prstGeom>
        </p:spPr>
      </p:pic>
      <p:pic>
        <p:nvPicPr>
          <p:cNvPr id="323" name="Image 322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93F29A0F-7AC4-47D1-93A5-5074267957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416" y="3174502"/>
            <a:ext cx="199567" cy="404565"/>
          </a:xfrm>
          <a:prstGeom prst="rect">
            <a:avLst/>
          </a:prstGeom>
        </p:spPr>
      </p:pic>
      <p:pic>
        <p:nvPicPr>
          <p:cNvPr id="324" name="Image 323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45B42073-B5E4-476D-BF5F-DE8B4FE682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097" y="3174502"/>
            <a:ext cx="199567" cy="404565"/>
          </a:xfrm>
          <a:prstGeom prst="rect">
            <a:avLst/>
          </a:prstGeom>
        </p:spPr>
      </p:pic>
      <p:pic>
        <p:nvPicPr>
          <p:cNvPr id="325" name="Image 324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A045C97D-347C-4E89-BD1A-88BFEE9DD30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988" y="3934311"/>
            <a:ext cx="199567" cy="404565"/>
          </a:xfrm>
          <a:prstGeom prst="rect">
            <a:avLst/>
          </a:prstGeom>
        </p:spPr>
      </p:pic>
      <p:pic>
        <p:nvPicPr>
          <p:cNvPr id="326" name="Image 325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BD7E852D-DE69-4547-B0F5-C022EAF1E1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416" y="3934311"/>
            <a:ext cx="199567" cy="404565"/>
          </a:xfrm>
          <a:prstGeom prst="rect">
            <a:avLst/>
          </a:prstGeom>
        </p:spPr>
      </p:pic>
      <p:pic>
        <p:nvPicPr>
          <p:cNvPr id="327" name="Image 326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6CB5E85B-6445-4B53-AABA-B3C13953AAD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097" y="3934311"/>
            <a:ext cx="199567" cy="404565"/>
          </a:xfrm>
          <a:prstGeom prst="rect">
            <a:avLst/>
          </a:prstGeom>
        </p:spPr>
      </p:pic>
      <p:pic>
        <p:nvPicPr>
          <p:cNvPr id="328" name="Image 327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8F8C2B65-E18A-432F-82EA-5E8228CDAC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988" y="4314216"/>
            <a:ext cx="199567" cy="404565"/>
          </a:xfrm>
          <a:prstGeom prst="rect">
            <a:avLst/>
          </a:prstGeom>
        </p:spPr>
      </p:pic>
      <p:pic>
        <p:nvPicPr>
          <p:cNvPr id="329" name="Image 328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78BA5ABA-9D4D-4267-AD0A-29979FABAA6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416" y="4314216"/>
            <a:ext cx="199567" cy="404565"/>
          </a:xfrm>
          <a:prstGeom prst="rect">
            <a:avLst/>
          </a:prstGeom>
        </p:spPr>
      </p:pic>
      <p:pic>
        <p:nvPicPr>
          <p:cNvPr id="330" name="Image 329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25AE3AD1-6329-40B4-9DB7-D26DDBC00AE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097" y="4314216"/>
            <a:ext cx="199567" cy="404565"/>
          </a:xfrm>
          <a:prstGeom prst="rect">
            <a:avLst/>
          </a:prstGeom>
        </p:spPr>
      </p:pic>
      <p:pic>
        <p:nvPicPr>
          <p:cNvPr id="331" name="Image 330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F4D509D3-820C-4CA5-9131-57FD3CAAC07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987" y="4694121"/>
            <a:ext cx="199567" cy="404565"/>
          </a:xfrm>
          <a:prstGeom prst="rect">
            <a:avLst/>
          </a:prstGeom>
        </p:spPr>
      </p:pic>
      <p:pic>
        <p:nvPicPr>
          <p:cNvPr id="332" name="Image 331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5FA7C056-37AD-423D-A421-F4DB3BD8BD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415" y="4694121"/>
            <a:ext cx="199567" cy="404565"/>
          </a:xfrm>
          <a:prstGeom prst="rect">
            <a:avLst/>
          </a:prstGeom>
        </p:spPr>
      </p:pic>
      <p:pic>
        <p:nvPicPr>
          <p:cNvPr id="333" name="Image 332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82A00950-E3EB-4F01-96DC-99E42F9874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096" y="4694121"/>
            <a:ext cx="199567" cy="404565"/>
          </a:xfrm>
          <a:prstGeom prst="rect">
            <a:avLst/>
          </a:prstGeom>
        </p:spPr>
      </p:pic>
      <p:pic>
        <p:nvPicPr>
          <p:cNvPr id="334" name="Image 333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F51099AB-C2F0-4982-B860-3E7CC6746C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761" y="3554407"/>
            <a:ext cx="199567" cy="404565"/>
          </a:xfrm>
          <a:prstGeom prst="rect">
            <a:avLst/>
          </a:prstGeom>
        </p:spPr>
      </p:pic>
      <p:pic>
        <p:nvPicPr>
          <p:cNvPr id="335" name="Image 334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93F29A0F-7AC4-47D1-93A5-5074267957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096" y="3554407"/>
            <a:ext cx="199567" cy="404565"/>
          </a:xfrm>
          <a:prstGeom prst="rect">
            <a:avLst/>
          </a:prstGeom>
        </p:spPr>
      </p:pic>
      <p:pic>
        <p:nvPicPr>
          <p:cNvPr id="336" name="Image 335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45B42073-B5E4-476D-BF5F-DE8B4FE682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185" y="3929152"/>
            <a:ext cx="199567" cy="404565"/>
          </a:xfrm>
          <a:prstGeom prst="rect">
            <a:avLst/>
          </a:prstGeom>
        </p:spPr>
      </p:pic>
      <p:grpSp>
        <p:nvGrpSpPr>
          <p:cNvPr id="342" name="Groupe 341"/>
          <p:cNvGrpSpPr/>
          <p:nvPr/>
        </p:nvGrpSpPr>
        <p:grpSpPr>
          <a:xfrm>
            <a:off x="3231717" y="4313998"/>
            <a:ext cx="199567" cy="404565"/>
            <a:chOff x="3910680" y="606948"/>
            <a:chExt cx="312235" cy="632965"/>
          </a:xfrm>
        </p:grpSpPr>
        <p:pic>
          <p:nvPicPr>
            <p:cNvPr id="343" name="Image 342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344" name="Ellipse 343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" name="Ellipse 344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46" name="Groupe 345"/>
          <p:cNvGrpSpPr/>
          <p:nvPr/>
        </p:nvGrpSpPr>
        <p:grpSpPr>
          <a:xfrm>
            <a:off x="4313043" y="3553987"/>
            <a:ext cx="199567" cy="404565"/>
            <a:chOff x="3919306" y="606948"/>
            <a:chExt cx="312235" cy="632965"/>
          </a:xfrm>
        </p:grpSpPr>
        <p:pic>
          <p:nvPicPr>
            <p:cNvPr id="347" name="Image 346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9306" y="606948"/>
              <a:ext cx="312235" cy="632965"/>
            </a:xfrm>
            <a:prstGeom prst="rect">
              <a:avLst/>
            </a:prstGeom>
          </p:spPr>
        </p:pic>
        <p:sp>
          <p:nvSpPr>
            <p:cNvPr id="348" name="Ellipse 347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" name="Ellipse 348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350" name="Image 349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F541D529-95AA-44AD-8621-6D6BC471F4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858" y="3178959"/>
            <a:ext cx="199567" cy="404565"/>
          </a:xfrm>
          <a:prstGeom prst="rect">
            <a:avLst/>
          </a:prstGeom>
        </p:spPr>
      </p:pic>
      <p:pic>
        <p:nvPicPr>
          <p:cNvPr id="351" name="Image 350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6F62CFC6-626F-45FA-8802-B6F4461985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660" y="3178959"/>
            <a:ext cx="199567" cy="404565"/>
          </a:xfrm>
          <a:prstGeom prst="rect">
            <a:avLst/>
          </a:prstGeom>
        </p:spPr>
      </p:pic>
      <p:pic>
        <p:nvPicPr>
          <p:cNvPr id="352" name="Image 351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F51099AB-C2F0-4982-B860-3E7CC6746C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508" y="3550125"/>
            <a:ext cx="199567" cy="404565"/>
          </a:xfrm>
          <a:prstGeom prst="rect">
            <a:avLst/>
          </a:prstGeom>
        </p:spPr>
      </p:pic>
      <p:pic>
        <p:nvPicPr>
          <p:cNvPr id="353" name="Image 352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93F29A0F-7AC4-47D1-93A5-5074267957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517" y="3178959"/>
            <a:ext cx="199567" cy="404565"/>
          </a:xfrm>
          <a:prstGeom prst="rect">
            <a:avLst/>
          </a:prstGeom>
        </p:spPr>
      </p:pic>
      <p:pic>
        <p:nvPicPr>
          <p:cNvPr id="354" name="Image 353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45B42073-B5E4-476D-BF5F-DE8B4FE682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508" y="3178959"/>
            <a:ext cx="199567" cy="404565"/>
          </a:xfrm>
          <a:prstGeom prst="rect">
            <a:avLst/>
          </a:prstGeom>
        </p:spPr>
      </p:pic>
      <p:pic>
        <p:nvPicPr>
          <p:cNvPr id="355" name="Image 354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B9F2B2D2-F2FB-44FC-A551-E598F2BFFF6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858" y="3938768"/>
            <a:ext cx="199567" cy="404565"/>
          </a:xfrm>
          <a:prstGeom prst="rect">
            <a:avLst/>
          </a:prstGeom>
        </p:spPr>
      </p:pic>
      <p:pic>
        <p:nvPicPr>
          <p:cNvPr id="356" name="Image 355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21F0C45B-D49C-4335-96FB-178FDE43A80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660" y="3938768"/>
            <a:ext cx="199567" cy="404565"/>
          </a:xfrm>
          <a:prstGeom prst="rect">
            <a:avLst/>
          </a:prstGeom>
        </p:spPr>
      </p:pic>
      <p:pic>
        <p:nvPicPr>
          <p:cNvPr id="357" name="Image 356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6CB5E85B-6445-4B53-AABA-B3C13953AAD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115" y="3945237"/>
            <a:ext cx="199567" cy="404565"/>
          </a:xfrm>
          <a:prstGeom prst="rect">
            <a:avLst/>
          </a:prstGeom>
        </p:spPr>
      </p:pic>
      <p:pic>
        <p:nvPicPr>
          <p:cNvPr id="358" name="Image 357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8878003D-0E94-4666-AEA0-C7B3D4451FC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858" y="4318672"/>
            <a:ext cx="199567" cy="404565"/>
          </a:xfrm>
          <a:prstGeom prst="rect">
            <a:avLst/>
          </a:prstGeom>
        </p:spPr>
      </p:pic>
      <p:pic>
        <p:nvPicPr>
          <p:cNvPr id="359" name="Image 358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414CBD0F-E4F9-4C49-88A1-134AD81E9B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660" y="4318672"/>
            <a:ext cx="199567" cy="404565"/>
          </a:xfrm>
          <a:prstGeom prst="rect">
            <a:avLst/>
          </a:prstGeom>
        </p:spPr>
      </p:pic>
      <p:pic>
        <p:nvPicPr>
          <p:cNvPr id="360" name="Image 359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8F8C2B65-E18A-432F-82EA-5E8228CDAC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050" y="4319512"/>
            <a:ext cx="199567" cy="404565"/>
          </a:xfrm>
          <a:prstGeom prst="rect">
            <a:avLst/>
          </a:prstGeom>
        </p:spPr>
      </p:pic>
      <p:pic>
        <p:nvPicPr>
          <p:cNvPr id="361" name="Image 360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78BA5ABA-9D4D-4267-AD0A-29979FABAA6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517" y="4318672"/>
            <a:ext cx="199567" cy="404565"/>
          </a:xfrm>
          <a:prstGeom prst="rect">
            <a:avLst/>
          </a:prstGeom>
        </p:spPr>
      </p:pic>
      <p:pic>
        <p:nvPicPr>
          <p:cNvPr id="362" name="Image 361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25AE3AD1-6329-40B4-9DB7-D26DDBC00AE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083" y="3932616"/>
            <a:ext cx="199567" cy="404565"/>
          </a:xfrm>
          <a:prstGeom prst="rect">
            <a:avLst/>
          </a:prstGeom>
        </p:spPr>
      </p:pic>
      <p:pic>
        <p:nvPicPr>
          <p:cNvPr id="363" name="Image 362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ABEA0007-C743-4833-8FA1-C43F229B1F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857" y="4698578"/>
            <a:ext cx="199567" cy="404565"/>
          </a:xfrm>
          <a:prstGeom prst="rect">
            <a:avLst/>
          </a:prstGeom>
        </p:spPr>
      </p:pic>
      <p:pic>
        <p:nvPicPr>
          <p:cNvPr id="364" name="Image 363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F4D509D3-820C-4CA5-9131-57FD3CAAC07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088" y="4698578"/>
            <a:ext cx="199567" cy="404565"/>
          </a:xfrm>
          <a:prstGeom prst="rect">
            <a:avLst/>
          </a:prstGeom>
        </p:spPr>
      </p:pic>
      <p:pic>
        <p:nvPicPr>
          <p:cNvPr id="365" name="Image 364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5FA7C056-37AD-423D-A421-F4DB3BD8BD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516" y="4698578"/>
            <a:ext cx="199567" cy="404565"/>
          </a:xfrm>
          <a:prstGeom prst="rect">
            <a:avLst/>
          </a:prstGeom>
        </p:spPr>
      </p:pic>
      <p:pic>
        <p:nvPicPr>
          <p:cNvPr id="366" name="Image 365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82A00950-E3EB-4F01-96DC-99E42F9874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508" y="4698578"/>
            <a:ext cx="199567" cy="404565"/>
          </a:xfrm>
          <a:prstGeom prst="rect">
            <a:avLst/>
          </a:prstGeom>
        </p:spPr>
      </p:pic>
      <p:pic>
        <p:nvPicPr>
          <p:cNvPr id="367" name="Image 366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F4D509D3-820C-4CA5-9131-57FD3CAAC07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951" y="4698578"/>
            <a:ext cx="199567" cy="404565"/>
          </a:xfrm>
          <a:prstGeom prst="rect">
            <a:avLst/>
          </a:prstGeom>
        </p:spPr>
      </p:pic>
      <p:pic>
        <p:nvPicPr>
          <p:cNvPr id="368" name="Image 367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F541D529-95AA-44AD-8621-6D6BC471F4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631" y="3558863"/>
            <a:ext cx="199567" cy="404565"/>
          </a:xfrm>
          <a:prstGeom prst="rect">
            <a:avLst/>
          </a:prstGeom>
        </p:spPr>
      </p:pic>
      <p:pic>
        <p:nvPicPr>
          <p:cNvPr id="369" name="Image 368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6F62CFC6-626F-45FA-8802-B6F4461985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434" y="3558863"/>
            <a:ext cx="199567" cy="404565"/>
          </a:xfrm>
          <a:prstGeom prst="rect">
            <a:avLst/>
          </a:prstGeom>
        </p:spPr>
      </p:pic>
      <p:pic>
        <p:nvPicPr>
          <p:cNvPr id="370" name="Image 369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F51099AB-C2F0-4982-B860-3E7CC6746C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862" y="3558863"/>
            <a:ext cx="199567" cy="404565"/>
          </a:xfrm>
          <a:prstGeom prst="rect">
            <a:avLst/>
          </a:prstGeom>
        </p:spPr>
      </p:pic>
      <p:pic>
        <p:nvPicPr>
          <p:cNvPr id="371" name="Image 370" descr="Une image contenant horloge, dessin&#10;&#10;Description générée automatiquement">
            <a:extLst>
              <a:ext uri="{FF2B5EF4-FFF2-40B4-BE49-F238E27FC236}">
                <a16:creationId xmlns:a16="http://schemas.microsoft.com/office/drawing/2014/main" xmlns="" id="{93F29A0F-7AC4-47D1-93A5-5074267957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943" y="3559501"/>
            <a:ext cx="199567" cy="404565"/>
          </a:xfrm>
          <a:prstGeom prst="rect">
            <a:avLst/>
          </a:prstGeom>
        </p:spPr>
      </p:pic>
      <p:grpSp>
        <p:nvGrpSpPr>
          <p:cNvPr id="388" name="Groupe 387"/>
          <p:cNvGrpSpPr/>
          <p:nvPr/>
        </p:nvGrpSpPr>
        <p:grpSpPr>
          <a:xfrm>
            <a:off x="5028087" y="3174502"/>
            <a:ext cx="199567" cy="404565"/>
            <a:chOff x="3910680" y="606948"/>
            <a:chExt cx="312235" cy="632965"/>
          </a:xfrm>
        </p:grpSpPr>
        <p:pic>
          <p:nvPicPr>
            <p:cNvPr id="389" name="Image 388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390" name="Ellipse 389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1" name="Ellipse 390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2" name="Groupe 391"/>
          <p:cNvGrpSpPr/>
          <p:nvPr/>
        </p:nvGrpSpPr>
        <p:grpSpPr>
          <a:xfrm>
            <a:off x="5220438" y="3935421"/>
            <a:ext cx="199567" cy="404565"/>
            <a:chOff x="3910680" y="606948"/>
            <a:chExt cx="312235" cy="632965"/>
          </a:xfrm>
        </p:grpSpPr>
        <p:pic>
          <p:nvPicPr>
            <p:cNvPr id="393" name="Image 392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394" name="Ellipse 393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5" name="Ellipse 394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6" name="Groupe 395"/>
          <p:cNvGrpSpPr/>
          <p:nvPr/>
        </p:nvGrpSpPr>
        <p:grpSpPr>
          <a:xfrm>
            <a:off x="5930816" y="3386754"/>
            <a:ext cx="199567" cy="404565"/>
            <a:chOff x="3910680" y="606948"/>
            <a:chExt cx="312235" cy="632965"/>
          </a:xfrm>
        </p:grpSpPr>
        <p:pic>
          <p:nvPicPr>
            <p:cNvPr id="397" name="Image 396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398" name="Ellipse 397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9" name="Ellipse 398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0" name="Groupe 399"/>
          <p:cNvGrpSpPr/>
          <p:nvPr/>
        </p:nvGrpSpPr>
        <p:grpSpPr>
          <a:xfrm>
            <a:off x="5930816" y="3772172"/>
            <a:ext cx="199567" cy="404565"/>
            <a:chOff x="3910680" y="606948"/>
            <a:chExt cx="312235" cy="632965"/>
          </a:xfrm>
        </p:grpSpPr>
        <p:pic>
          <p:nvPicPr>
            <p:cNvPr id="401" name="Image 400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402" name="Ellipse 401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3" name="Ellipse 402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4" name="Groupe 403"/>
          <p:cNvGrpSpPr/>
          <p:nvPr/>
        </p:nvGrpSpPr>
        <p:grpSpPr>
          <a:xfrm>
            <a:off x="5930816" y="4154030"/>
            <a:ext cx="199567" cy="404565"/>
            <a:chOff x="3910680" y="606948"/>
            <a:chExt cx="312235" cy="632965"/>
          </a:xfrm>
        </p:grpSpPr>
        <p:pic>
          <p:nvPicPr>
            <p:cNvPr id="405" name="Image 404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406" name="Ellipse 405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8" name="Groupe 407"/>
          <p:cNvGrpSpPr/>
          <p:nvPr/>
        </p:nvGrpSpPr>
        <p:grpSpPr>
          <a:xfrm>
            <a:off x="5930816" y="4526468"/>
            <a:ext cx="199567" cy="404565"/>
            <a:chOff x="3910680" y="606948"/>
            <a:chExt cx="312235" cy="632965"/>
          </a:xfrm>
        </p:grpSpPr>
        <p:pic>
          <p:nvPicPr>
            <p:cNvPr id="409" name="Image 408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410" name="Ellipse 409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" name="Ellipse 410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2" name="Groupe 411"/>
          <p:cNvGrpSpPr/>
          <p:nvPr/>
        </p:nvGrpSpPr>
        <p:grpSpPr>
          <a:xfrm>
            <a:off x="5564050" y="3179612"/>
            <a:ext cx="199567" cy="404565"/>
            <a:chOff x="3910680" y="606948"/>
            <a:chExt cx="312235" cy="632965"/>
          </a:xfrm>
        </p:grpSpPr>
        <p:pic>
          <p:nvPicPr>
            <p:cNvPr id="413" name="Image 412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414" name="Ellipse 413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" name="Ellipse 414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6" name="Groupe 415"/>
          <p:cNvGrpSpPr/>
          <p:nvPr/>
        </p:nvGrpSpPr>
        <p:grpSpPr>
          <a:xfrm>
            <a:off x="5215740" y="3564376"/>
            <a:ext cx="199567" cy="404565"/>
            <a:chOff x="3910680" y="606948"/>
            <a:chExt cx="312235" cy="632965"/>
          </a:xfrm>
        </p:grpSpPr>
        <p:pic>
          <p:nvPicPr>
            <p:cNvPr id="417" name="Image 416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418" name="Ellipse 417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" name="Ellipse 418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20" name="Groupe 419"/>
          <p:cNvGrpSpPr/>
          <p:nvPr/>
        </p:nvGrpSpPr>
        <p:grpSpPr>
          <a:xfrm>
            <a:off x="5564050" y="3946888"/>
            <a:ext cx="199567" cy="404565"/>
            <a:chOff x="3910680" y="606948"/>
            <a:chExt cx="312235" cy="632965"/>
          </a:xfrm>
        </p:grpSpPr>
        <p:pic>
          <p:nvPicPr>
            <p:cNvPr id="421" name="Image 420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422" name="Ellipse 421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" name="Ellipse 422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24" name="Groupe 423"/>
          <p:cNvGrpSpPr/>
          <p:nvPr/>
        </p:nvGrpSpPr>
        <p:grpSpPr>
          <a:xfrm>
            <a:off x="5035383" y="4318672"/>
            <a:ext cx="199567" cy="404565"/>
            <a:chOff x="3910680" y="606948"/>
            <a:chExt cx="312235" cy="632965"/>
          </a:xfrm>
        </p:grpSpPr>
        <p:pic>
          <p:nvPicPr>
            <p:cNvPr id="425" name="Image 424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426" name="Ellipse 425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7" name="Ellipse 426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28" name="Groupe 427"/>
          <p:cNvGrpSpPr/>
          <p:nvPr/>
        </p:nvGrpSpPr>
        <p:grpSpPr>
          <a:xfrm>
            <a:off x="5564050" y="4696957"/>
            <a:ext cx="199567" cy="404565"/>
            <a:chOff x="3910680" y="606948"/>
            <a:chExt cx="312235" cy="632965"/>
          </a:xfrm>
        </p:grpSpPr>
        <p:pic>
          <p:nvPicPr>
            <p:cNvPr id="429" name="Image 428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430" name="Ellipse 429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1" name="Ellipse 430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32" name="Groupe 431"/>
          <p:cNvGrpSpPr/>
          <p:nvPr/>
        </p:nvGrpSpPr>
        <p:grpSpPr>
          <a:xfrm>
            <a:off x="5744158" y="3177779"/>
            <a:ext cx="199567" cy="404565"/>
            <a:chOff x="3910680" y="606948"/>
            <a:chExt cx="312235" cy="632965"/>
          </a:xfrm>
        </p:grpSpPr>
        <p:pic>
          <p:nvPicPr>
            <p:cNvPr id="433" name="Image 432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434" name="Ellipse 433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5" name="Ellipse 434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36" name="Groupe 435"/>
          <p:cNvGrpSpPr/>
          <p:nvPr/>
        </p:nvGrpSpPr>
        <p:grpSpPr>
          <a:xfrm>
            <a:off x="5744158" y="3563197"/>
            <a:ext cx="199567" cy="404565"/>
            <a:chOff x="3910680" y="606948"/>
            <a:chExt cx="312235" cy="632965"/>
          </a:xfrm>
        </p:grpSpPr>
        <p:pic>
          <p:nvPicPr>
            <p:cNvPr id="437" name="Image 436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438" name="Ellipse 437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" name="Ellipse 438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40" name="Groupe 439"/>
          <p:cNvGrpSpPr/>
          <p:nvPr/>
        </p:nvGrpSpPr>
        <p:grpSpPr>
          <a:xfrm>
            <a:off x="5744158" y="3945055"/>
            <a:ext cx="199567" cy="404565"/>
            <a:chOff x="3910680" y="606948"/>
            <a:chExt cx="312235" cy="632965"/>
          </a:xfrm>
        </p:grpSpPr>
        <p:pic>
          <p:nvPicPr>
            <p:cNvPr id="441" name="Image 440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442" name="Ellipse 441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44" name="Groupe 443"/>
          <p:cNvGrpSpPr/>
          <p:nvPr/>
        </p:nvGrpSpPr>
        <p:grpSpPr>
          <a:xfrm>
            <a:off x="5744158" y="4317493"/>
            <a:ext cx="199567" cy="404565"/>
            <a:chOff x="3910680" y="606948"/>
            <a:chExt cx="312235" cy="632965"/>
          </a:xfrm>
        </p:grpSpPr>
        <p:pic>
          <p:nvPicPr>
            <p:cNvPr id="445" name="Image 444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446" name="Ellipse 445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" name="Ellipse 446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48" name="Groupe 447"/>
          <p:cNvGrpSpPr/>
          <p:nvPr/>
        </p:nvGrpSpPr>
        <p:grpSpPr>
          <a:xfrm>
            <a:off x="5744158" y="4695124"/>
            <a:ext cx="199567" cy="404565"/>
            <a:chOff x="3910680" y="606948"/>
            <a:chExt cx="312235" cy="632965"/>
          </a:xfrm>
        </p:grpSpPr>
        <p:pic>
          <p:nvPicPr>
            <p:cNvPr id="449" name="Image 448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450" name="Ellipse 449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" name="Ellipse 450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2" name="Groupe 451"/>
          <p:cNvGrpSpPr/>
          <p:nvPr/>
        </p:nvGrpSpPr>
        <p:grpSpPr>
          <a:xfrm>
            <a:off x="5394508" y="4324600"/>
            <a:ext cx="199567" cy="404565"/>
            <a:chOff x="3910680" y="606948"/>
            <a:chExt cx="312235" cy="632965"/>
          </a:xfrm>
        </p:grpSpPr>
        <p:pic>
          <p:nvPicPr>
            <p:cNvPr id="453" name="Image 452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xmlns="" id="{A43561F1-0CC2-438D-8AB8-251AD52D9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0680" y="606948"/>
              <a:ext cx="312235" cy="632965"/>
            </a:xfrm>
            <a:prstGeom prst="rect">
              <a:avLst/>
            </a:prstGeom>
          </p:spPr>
        </p:pic>
        <p:sp>
          <p:nvSpPr>
            <p:cNvPr id="454" name="Ellipse 453"/>
            <p:cNvSpPr/>
            <p:nvPr/>
          </p:nvSpPr>
          <p:spPr>
            <a:xfrm>
              <a:off x="4023447" y="79385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5" name="Ellipse 454"/>
            <p:cNvSpPr/>
            <p:nvPr/>
          </p:nvSpPr>
          <p:spPr>
            <a:xfrm>
              <a:off x="3950573" y="871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887556" y="5111508"/>
            <a:ext cx="1802301" cy="252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18-50 </a:t>
            </a:r>
            <a:r>
              <a:rPr lang="fr-FR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years-old</a:t>
            </a:r>
            <a:endParaRPr lang="fr-FR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4688397" y="5109670"/>
            <a:ext cx="1441986" cy="25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&gt;50 </a:t>
            </a:r>
            <a:r>
              <a:rPr lang="fr-FR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years</a:t>
            </a:r>
            <a:r>
              <a:rPr lang="fr-FR" sz="1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fr-FR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old</a:t>
            </a:r>
            <a:endParaRPr lang="fr-FR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3" name="ZoneTexte 182"/>
          <p:cNvSpPr txBox="1"/>
          <p:nvPr/>
        </p:nvSpPr>
        <p:spPr>
          <a:xfrm>
            <a:off x="6367049" y="3785583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Disease</a:t>
            </a:r>
            <a:r>
              <a:rPr lang="fr-F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or</a:t>
            </a:r>
          </a:p>
          <a:p>
            <a:r>
              <a:rPr lang="fr-FR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fr-F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fr-FR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disease</a:t>
            </a:r>
            <a:r>
              <a:rPr lang="fr-F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?</a:t>
            </a:r>
            <a:endParaRPr lang="fr-FR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ccolade fermante 11"/>
          <p:cNvSpPr/>
          <p:nvPr/>
        </p:nvSpPr>
        <p:spPr>
          <a:xfrm>
            <a:off x="6186366" y="3299075"/>
            <a:ext cx="204009" cy="1673261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Flèche droite 12"/>
          <p:cNvSpPr/>
          <p:nvPr/>
        </p:nvSpPr>
        <p:spPr>
          <a:xfrm>
            <a:off x="4277272" y="2309969"/>
            <a:ext cx="306155" cy="227144"/>
          </a:xfrm>
          <a:prstGeom prst="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" name="ZoneTexte 187"/>
          <p:cNvSpPr txBox="1"/>
          <p:nvPr/>
        </p:nvSpPr>
        <p:spPr>
          <a:xfrm>
            <a:off x="1361346" y="3584723"/>
            <a:ext cx="14604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err="1" smtClean="0">
                <a:latin typeface="Arial" pitchFamily="34" charset="0"/>
                <a:cs typeface="Arial" pitchFamily="34" charset="0"/>
              </a:rPr>
              <a:t>Carefully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selected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fr-FR" dirty="0" err="1">
                <a:latin typeface="Arial" pitchFamily="34" charset="0"/>
                <a:cs typeface="Arial" pitchFamily="34" charset="0"/>
              </a:rPr>
              <a:t>h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ealthy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volunteers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fr-FR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17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1166</TotalTime>
  <Words>22</Words>
  <Application>Microsoft Office PowerPoint</Application>
  <PresentationFormat>Affichage à l'écran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APHP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GUERMOUCHE Hélène</dc:creator>
  <cp:lastModifiedBy>DELHOMMEAU François</cp:lastModifiedBy>
  <cp:revision>27</cp:revision>
  <dcterms:created xsi:type="dcterms:W3CDTF">2020-01-02T14:51:13Z</dcterms:created>
  <dcterms:modified xsi:type="dcterms:W3CDTF">2020-01-10T06:19:30Z</dcterms:modified>
</cp:coreProperties>
</file>