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76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8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45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9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59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87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5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03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96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AA119-6DDE-4DDC-B84A-4E9959E22F20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A62F7-E483-4812-B186-123EE2A72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25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86" y="638460"/>
            <a:ext cx="6849628" cy="32685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1465" y="4954321"/>
            <a:ext cx="9733190" cy="102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S1 Fig.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en-US" sz="1200" b="1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HPLC </a:t>
            </a:r>
            <a:r>
              <a:rPr lang="en-US" sz="12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chromatogram of </a:t>
            </a:r>
            <a:r>
              <a:rPr lang="en-US" sz="1200" b="1" dirty="0" err="1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hederacoside</a:t>
            </a:r>
            <a:r>
              <a:rPr lang="en-US" sz="12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D and </a:t>
            </a:r>
            <a:r>
              <a:rPr lang="en-US" sz="1200" b="1" dirty="0" err="1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morroniside</a:t>
            </a:r>
            <a:r>
              <a:rPr lang="en-US" sz="1200" b="1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in SC extract. </a:t>
            </a:r>
            <a:endParaRPr lang="en-US" sz="1200" b="1" dirty="0" smtClean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Molecular structure of </a:t>
            </a:r>
            <a:r>
              <a:rPr lang="en-US" sz="1200" dirty="0" err="1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hederacoside</a:t>
            </a:r>
            <a:r>
              <a:rPr lang="en-US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D. (B)</a:t>
            </a:r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Constituent of </a:t>
            </a:r>
            <a:r>
              <a:rPr lang="en-US" sz="1200" dirty="0" err="1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hederacoside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 in the SC extract 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analyzed </a:t>
            </a:r>
            <a:r>
              <a:rPr lang="en-US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by HPLC-PDA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(C) Molecular structure of </a:t>
            </a:r>
            <a:r>
              <a:rPr lang="en-GB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morroniside</a:t>
            </a:r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 (D)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Constituent of </a:t>
            </a:r>
            <a:r>
              <a:rPr lang="en-US" sz="1200" dirty="0" err="1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morroniside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in the SC extract 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analyzed </a:t>
            </a:r>
            <a:r>
              <a:rPr lang="en-US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by HPLC-PDA</a:t>
            </a:r>
            <a:r>
              <a:rPr lang="en-US" sz="1200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84689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2020-05-07T04:44:34Z</dcterms:created>
  <dcterms:modified xsi:type="dcterms:W3CDTF">2020-05-07T04:45:00Z</dcterms:modified>
</cp:coreProperties>
</file>