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0" r:id="rId2"/>
    <p:sldId id="259" r:id="rId3"/>
    <p:sldId id="258" r:id="rId4"/>
    <p:sldId id="257" r:id="rId5"/>
    <p:sldId id="256" r:id="rId6"/>
    <p:sldId id="263" r:id="rId7"/>
    <p:sldId id="261" r:id="rId8"/>
    <p:sldId id="262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1B1E74-0209-4944-BA7C-32E07AA17522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9AD816-A57D-4697-957C-D4B4D39E9F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3133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S1_Raw_Fig1. Raw Western blot image of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Cleaved caspase-9 (correspond to Figure 4A).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9AD816-A57D-4697-957C-D4B4D39E9F5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27418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S1_Raw_Fig2. Raw Western blot image of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Caspase-3 (correspond to Figure 4A).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9AD816-A57D-4697-957C-D4B4D39E9F5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97304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S1_Raw_Fig3. Raw Western blot image of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Bcl-2 (correspond to Figure 4A).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9AD816-A57D-4697-957C-D4B4D39E9F5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50565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S1_Raw_Fig4. Raw Western blot image of </a:t>
            </a:r>
            <a:r>
              <a:rPr lang="en-US" altLang="zh-CN" sz="1200" dirty="0" err="1">
                <a:latin typeface="Times New Roman" pitchFamily="18" charset="0"/>
                <a:cs typeface="Times New Roman" pitchFamily="18" charset="0"/>
              </a:rPr>
              <a:t>Bax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 (correspond to Figure 4A).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9AD816-A57D-4697-957C-D4B4D39E9F5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40558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S1_Raw_Fig5. Raw Western blot image of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β-actin (correspond to Figure 4A).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9AD816-A57D-4697-957C-D4B4D39E9F5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811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S1_Raw_Fig6. Raw Western blot image of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Cytochrome C (mitochondria) (correspond to Figure 8A).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9AD816-A57D-4697-957C-D4B4D39E9F5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80459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S1_Raw_Fig7. Raw Western blot image of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COX </a:t>
            </a:r>
            <a:r>
              <a:rPr lang="en-US" altLang="zh-CN" sz="1200" dirty="0"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Ⅳ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 (correspond to Figure 8A).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9AD816-A57D-4697-957C-D4B4D39E9F5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57400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S1_Raw_Fig8. Raw Western blot image of </a:t>
            </a: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Cytochrome C (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cytosol</a:t>
            </a:r>
            <a:r>
              <a:rPr lang="en-US" altLang="zh-CN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(correspond to Figure 8A).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9AD816-A57D-4697-957C-D4B4D39E9F5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375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9B14F5A-77B7-437E-8D5B-9665A433E0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4FA693A-BE17-4939-90D9-CBD9B022D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F8A97CE-5C47-4529-9BC9-24A01591D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45570-158C-4003-BC01-D296E242B861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012EB50-1EFA-4F66-9568-A444B1EF2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6A9D384-9980-4325-BD05-08C54D095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F5AE-D36B-46B0-BB18-F1668F336A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3520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F69223-3931-471E-B7A9-A98223F65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3EEB1E1-5E13-49FC-87BE-37C54184D5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A018A02-DDB9-4ECD-AF25-C385DFFE0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45570-158C-4003-BC01-D296E242B861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D629525-60CD-4357-8B8D-8330C20E4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1D4FCB7-26D0-4197-85FC-1A0FFB5C1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F5AE-D36B-46B0-BB18-F1668F336A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9015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9BB3DABE-C43C-433D-BF3D-2D79D6383E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1572B3C-E2BA-4FD2-BF98-CD61436F9D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1678BF2-0DB6-49C7-AEDA-2DAC8F829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45570-158C-4003-BC01-D296E242B861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83AF048-F4FB-48BE-A434-9FFCCD08D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AC95D38-6530-481B-A379-C91C92A98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F5AE-D36B-46B0-BB18-F1668F336A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5932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0BE8307-3E27-4B08-A293-5F0852821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2994F90-D7F3-484F-A9A1-0863DA0F9E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C42EC4E-291E-4B40-B17F-8D8212197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45570-158C-4003-BC01-D296E242B861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0DE1CEE-0271-4CE5-8332-EBAC289BB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D8E1C70-0209-4EE0-921E-04050DB57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F5AE-D36B-46B0-BB18-F1668F336A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0586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F56BF1F-CA33-4424-B048-19D7E56D1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9EFF39A-A117-463E-9E32-7412B2CE24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D93B177-2D9A-49E2-9688-552940A77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45570-158C-4003-BC01-D296E242B861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0ACCC8B-803D-4181-A702-191D50F16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D5FDE7B-953A-4266-BC0C-F915BB448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F5AE-D36B-46B0-BB18-F1668F336A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908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55CB7C-8734-4B37-9EE5-1F17CB37C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4B0EA53-09BC-479B-BBB1-A2ED520C51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4163540-7FC2-44D7-8660-808D6D74B7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AA5000A-9864-4F28-A2C0-455CA7DCD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45570-158C-4003-BC01-D296E242B861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475613A-296A-4828-A7C9-2EDD6544B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22FD07A-77F2-49A0-8A12-EEB09A24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F5AE-D36B-46B0-BB18-F1668F336A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092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E8C1352-71E2-415D-A97B-4CB2D3240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EC12475-F6D1-41C4-8F24-4A2FBF6E46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1A858AF-780D-4969-9821-AE6F52ED05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AC20183-4218-4DF2-9A38-8169A5C563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A3C057AB-CA94-48A5-8663-700825E740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381590BB-7D83-4662-A045-5D51EA74B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45570-158C-4003-BC01-D296E242B861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868509D5-4306-4653-8E78-5050763D4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2AACAC07-CA12-46FA-BB91-2FA1B4567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F5AE-D36B-46B0-BB18-F1668F336A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3593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BE30BA1-B82F-4E68-9B35-3C5641A3D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6928395-9C2C-4508-A5A2-0B02E0531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45570-158C-4003-BC01-D296E242B861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DB6303F-3BD3-4F0C-A679-BCE339F38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4513CAB-D691-48E1-9BB3-457C3B6BC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F5AE-D36B-46B0-BB18-F1668F336A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8436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3A7E769B-417A-4B5A-BE14-644171933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45570-158C-4003-BC01-D296E242B861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5C9B92A-11E9-4586-9A88-3B0BA3605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7610853-7E79-4346-9A07-65CC5D0C7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F5AE-D36B-46B0-BB18-F1668F336A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9096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386A5EE-CE88-47D7-B3E5-98016A85BC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67C2E1E-E378-422C-BADF-286F95DFEF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B0FFA3E-1702-48D5-8528-0929C97877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603A866-8C99-406D-A549-EFDE383D7E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45570-158C-4003-BC01-D296E242B861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6E78A5D-7FE3-48BF-96F5-2600E4235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C88B4EC-D059-4A6C-B335-95D6CA04D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F5AE-D36B-46B0-BB18-F1668F336A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2822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724968-FCA8-4753-823E-801256161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5D958E7-0776-47A5-8988-A539B7B4E4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96BEF6B-360E-4FA8-9A8B-227FDF3EA2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230CD91-D080-49AF-8BD5-5CA6AD34E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45570-158C-4003-BC01-D296E242B861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547C933-3FFB-4924-AC76-D418221E6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1518AB7-22C7-40FD-B0A4-9DC75721C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F5AE-D36B-46B0-BB18-F1668F336A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8796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FDD9A59B-2A41-4312-9BBC-307F534EA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22F8CD5-B46F-4B30-97EA-3B9FD4AE1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57DB396-A3C7-48DF-9566-3CC9E6D19E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45570-158C-4003-BC01-D296E242B861}" type="datetimeFigureOut">
              <a:rPr lang="zh-CN" altLang="en-US" smtClean="0"/>
              <a:t>2020/5/8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01B0A69-E0E7-4428-B39F-71EF90F432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8BE780-169A-403A-9B4F-2351575B51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FF5AE-D36B-46B0-BB18-F1668F336A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2814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15DAC993-1E9C-4F95-86A3-E9AB1FB73D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5078" y="3167026"/>
            <a:ext cx="4660739" cy="1100174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63331323-A784-4FAB-AD69-C140AC75BC18}"/>
              </a:ext>
            </a:extLst>
          </p:cNvPr>
          <p:cNvSpPr txBox="1"/>
          <p:nvPr/>
        </p:nvSpPr>
        <p:spPr>
          <a:xfrm>
            <a:off x="7205817" y="3545650"/>
            <a:ext cx="1711328" cy="17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itchFamily="18" charset="0"/>
                <a:cs typeface="Times New Roman" pitchFamily="18" charset="0"/>
              </a:rPr>
              <a:t>  Cleaved caspase-9</a:t>
            </a:r>
            <a:endParaRPr lang="zh-CN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689051F-A582-46BD-A800-4C248AA986FA}"/>
              </a:ext>
            </a:extLst>
          </p:cNvPr>
          <p:cNvSpPr txBox="1"/>
          <p:nvPr/>
        </p:nvSpPr>
        <p:spPr>
          <a:xfrm>
            <a:off x="1514402" y="3459918"/>
            <a:ext cx="730292" cy="17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itchFamily="18" charset="0"/>
                <a:cs typeface="Times New Roman" pitchFamily="18" charset="0"/>
              </a:rPr>
              <a:t>19KDa</a:t>
            </a:r>
            <a:endParaRPr lang="zh-CN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30D2770E-B8B1-4595-AEA4-E21F0B86B824}"/>
              </a:ext>
            </a:extLst>
          </p:cNvPr>
          <p:cNvSpPr/>
          <p:nvPr/>
        </p:nvSpPr>
        <p:spPr>
          <a:xfrm>
            <a:off x="4418647" y="6150094"/>
            <a:ext cx="1507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S1_Raw_Fig 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19496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938DAF4B-2B73-4FB6-A935-88C4592C11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6640" y="2713332"/>
            <a:ext cx="3637953" cy="2133651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6EDBC2FD-02B7-4DD7-9355-9E0F4292BFA0}"/>
              </a:ext>
            </a:extLst>
          </p:cNvPr>
          <p:cNvSpPr txBox="1"/>
          <p:nvPr/>
        </p:nvSpPr>
        <p:spPr>
          <a:xfrm>
            <a:off x="7234593" y="3429000"/>
            <a:ext cx="9597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itchFamily="18" charset="0"/>
                <a:cs typeface="Times New Roman" pitchFamily="18" charset="0"/>
              </a:rPr>
              <a:t>Caspase-3</a:t>
            </a:r>
            <a:endParaRPr lang="zh-CN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3B25316A-7D89-4CC7-9A25-DFF9A3811206}"/>
              </a:ext>
            </a:extLst>
          </p:cNvPr>
          <p:cNvSpPr txBox="1"/>
          <p:nvPr/>
        </p:nvSpPr>
        <p:spPr>
          <a:xfrm>
            <a:off x="3107681" y="3343268"/>
            <a:ext cx="730292" cy="17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itchFamily="18" charset="0"/>
                <a:cs typeface="Times New Roman" pitchFamily="18" charset="0"/>
              </a:rPr>
              <a:t>35KDa</a:t>
            </a:r>
            <a:endParaRPr lang="zh-CN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C811249B-116C-42F3-8EF6-61DD745DC1DB}"/>
              </a:ext>
            </a:extLst>
          </p:cNvPr>
          <p:cNvSpPr/>
          <p:nvPr/>
        </p:nvSpPr>
        <p:spPr>
          <a:xfrm>
            <a:off x="4418647" y="6150094"/>
            <a:ext cx="1507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S1_Raw_Fig 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49677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1E59F009-B4D5-47B1-BFB2-9E60B8B510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3800" y="2684136"/>
            <a:ext cx="6188115" cy="1237623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EEE4DEEE-330B-4C60-B917-57103B8C2FF3}"/>
              </a:ext>
            </a:extLst>
          </p:cNvPr>
          <p:cNvSpPr txBox="1"/>
          <p:nvPr/>
        </p:nvSpPr>
        <p:spPr>
          <a:xfrm>
            <a:off x="8815073" y="3257537"/>
            <a:ext cx="605583" cy="17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itchFamily="18" charset="0"/>
                <a:cs typeface="Times New Roman" pitchFamily="18" charset="0"/>
              </a:rPr>
              <a:t>Bcl-2</a:t>
            </a:r>
            <a:endParaRPr lang="zh-CN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0285EC5F-BCD0-4CBB-8EEB-EF48C907FABD}"/>
              </a:ext>
            </a:extLst>
          </p:cNvPr>
          <p:cNvSpPr txBox="1"/>
          <p:nvPr/>
        </p:nvSpPr>
        <p:spPr>
          <a:xfrm>
            <a:off x="1651930" y="3217215"/>
            <a:ext cx="730291" cy="17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itchFamily="18" charset="0"/>
                <a:cs typeface="Times New Roman" pitchFamily="18" charset="0"/>
              </a:rPr>
              <a:t>28KDa</a:t>
            </a:r>
            <a:endParaRPr lang="zh-CN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0B8E0CE7-A18B-4AFD-81B7-B16F6BA98822}"/>
              </a:ext>
            </a:extLst>
          </p:cNvPr>
          <p:cNvSpPr/>
          <p:nvPr/>
        </p:nvSpPr>
        <p:spPr>
          <a:xfrm>
            <a:off x="4418647" y="6150094"/>
            <a:ext cx="1507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S1_Raw_Fig 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1575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74ECF091-888E-48C0-9C60-7BD1ED9B6F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8080" y="1404901"/>
            <a:ext cx="5047021" cy="2803902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522357F-D658-4E6A-9576-3427358649D7}"/>
              </a:ext>
            </a:extLst>
          </p:cNvPr>
          <p:cNvSpPr/>
          <p:nvPr/>
        </p:nvSpPr>
        <p:spPr>
          <a:xfrm>
            <a:off x="7768438" y="2622186"/>
            <a:ext cx="8980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err="1">
                <a:latin typeface="Times New Roman" pitchFamily="18" charset="0"/>
                <a:cs typeface="Times New Roman" pitchFamily="18" charset="0"/>
              </a:rPr>
              <a:t>Bax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ACC8F5DB-83A2-49B0-A389-D9EAD557980D}"/>
              </a:ext>
            </a:extLst>
          </p:cNvPr>
          <p:cNvSpPr txBox="1"/>
          <p:nvPr/>
        </p:nvSpPr>
        <p:spPr>
          <a:xfrm>
            <a:off x="1536120" y="2622186"/>
            <a:ext cx="730291" cy="171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itchFamily="18" charset="0"/>
                <a:cs typeface="Times New Roman" pitchFamily="18" charset="0"/>
              </a:rPr>
              <a:t>20KDa</a:t>
            </a:r>
            <a:endParaRPr lang="zh-CN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35C62DBA-0915-4D82-BA91-9ADE17ED82D4}"/>
              </a:ext>
            </a:extLst>
          </p:cNvPr>
          <p:cNvSpPr/>
          <p:nvPr/>
        </p:nvSpPr>
        <p:spPr>
          <a:xfrm>
            <a:off x="4418647" y="6150094"/>
            <a:ext cx="1507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S1_Raw_Fig 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67558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73DA2FD0-DF91-4F6C-8EE4-DF041A3475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4848" y="3024500"/>
            <a:ext cx="5416971" cy="612779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F015ED4A-546A-448A-89B9-DBC4347AD018}"/>
              </a:ext>
            </a:extLst>
          </p:cNvPr>
          <p:cNvSpPr/>
          <p:nvPr/>
        </p:nvSpPr>
        <p:spPr>
          <a:xfrm>
            <a:off x="9037944" y="3146223"/>
            <a:ext cx="18230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β-actin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  <a:p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013F579-10CF-42A2-BE1C-310D685F6E7D}"/>
              </a:ext>
            </a:extLst>
          </p:cNvPr>
          <p:cNvSpPr txBox="1"/>
          <p:nvPr/>
        </p:nvSpPr>
        <p:spPr>
          <a:xfrm>
            <a:off x="2698432" y="3159426"/>
            <a:ext cx="730291" cy="1714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 New Roman" pitchFamily="18" charset="0"/>
                <a:cs typeface="Times New Roman" pitchFamily="18" charset="0"/>
              </a:rPr>
              <a:t>43KDa</a:t>
            </a:r>
            <a:endParaRPr lang="zh-CN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CD850F35-4BBF-4FB0-9700-9A0AA0C1C345}"/>
              </a:ext>
            </a:extLst>
          </p:cNvPr>
          <p:cNvSpPr/>
          <p:nvPr/>
        </p:nvSpPr>
        <p:spPr>
          <a:xfrm>
            <a:off x="4418647" y="6150094"/>
            <a:ext cx="1507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S1_Raw_Fig 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3979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5589A56A-C854-4080-AD15-94D5A4BE8D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8399" y="3193996"/>
            <a:ext cx="4395201" cy="470007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A251D22E-C8BB-49D5-BBE6-2D34B0F0BED8}"/>
              </a:ext>
            </a:extLst>
          </p:cNvPr>
          <p:cNvSpPr/>
          <p:nvPr/>
        </p:nvSpPr>
        <p:spPr>
          <a:xfrm>
            <a:off x="3081073" y="3275110"/>
            <a:ext cx="7040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latin typeface="Times New Roman" pitchFamily="18" charset="0"/>
                <a:cs typeface="Times New Roman" pitchFamily="18" charset="0"/>
              </a:rPr>
              <a:t>14KDa</a:t>
            </a:r>
            <a:endParaRPr lang="zh-CN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文本框 8">
            <a:extLst>
              <a:ext uri="{FF2B5EF4-FFF2-40B4-BE49-F238E27FC236}">
                <a16:creationId xmlns:a16="http://schemas.microsoft.com/office/drawing/2014/main" id="{0AA15C1C-9C18-4E94-86F8-3056152F6987}"/>
              </a:ext>
            </a:extLst>
          </p:cNvPr>
          <p:cNvSpPr txBox="1"/>
          <p:nvPr/>
        </p:nvSpPr>
        <p:spPr>
          <a:xfrm>
            <a:off x="8293600" y="3275110"/>
            <a:ext cx="2764116" cy="244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itchFamily="18" charset="0"/>
                <a:cs typeface="Times New Roman" pitchFamily="18" charset="0"/>
              </a:rPr>
              <a:t>Cytochrome C (mitochondria)</a:t>
            </a:r>
            <a:endParaRPr lang="zh-CN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25B3702B-BCA8-459E-9897-928767D3EEB6}"/>
              </a:ext>
            </a:extLst>
          </p:cNvPr>
          <p:cNvSpPr/>
          <p:nvPr/>
        </p:nvSpPr>
        <p:spPr>
          <a:xfrm>
            <a:off x="4418647" y="6150094"/>
            <a:ext cx="1507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S1_Raw_Fig 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52730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BE57F50D-CF49-47E4-97DE-045AB63B3C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9345" y="3219402"/>
            <a:ext cx="4433310" cy="419196"/>
          </a:xfrm>
          <a:prstGeom prst="rect">
            <a:avLst/>
          </a:prstGeom>
        </p:spPr>
      </p:pic>
      <p:sp>
        <p:nvSpPr>
          <p:cNvPr id="5" name="文本框 9">
            <a:extLst>
              <a:ext uri="{FF2B5EF4-FFF2-40B4-BE49-F238E27FC236}">
                <a16:creationId xmlns:a16="http://schemas.microsoft.com/office/drawing/2014/main" id="{130FA7A7-ADC7-401C-93A3-AE985B850AFC}"/>
              </a:ext>
            </a:extLst>
          </p:cNvPr>
          <p:cNvSpPr txBox="1"/>
          <p:nvPr/>
        </p:nvSpPr>
        <p:spPr>
          <a:xfrm>
            <a:off x="8398586" y="3306765"/>
            <a:ext cx="1070585" cy="244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Times New Roman" pitchFamily="18" charset="0"/>
                <a:cs typeface="Times New Roman" pitchFamily="18" charset="0"/>
              </a:rPr>
              <a:t>COX </a:t>
            </a:r>
            <a:r>
              <a:rPr lang="en-US" altLang="zh-CN" sz="1400" dirty="0">
                <a:latin typeface="Times New Roman" pitchFamily="18" charset="0"/>
                <a:ea typeface="宋体" panose="02010600030101010101" pitchFamily="2" charset="-122"/>
                <a:cs typeface="Times New Roman" pitchFamily="18" charset="0"/>
              </a:rPr>
              <a:t>Ⅳ</a:t>
            </a:r>
            <a:endParaRPr lang="zh-CN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FF3B4D50-5E70-4744-8190-6D8725BDADC4}"/>
              </a:ext>
            </a:extLst>
          </p:cNvPr>
          <p:cNvSpPr/>
          <p:nvPr/>
        </p:nvSpPr>
        <p:spPr>
          <a:xfrm>
            <a:off x="3009812" y="3275111"/>
            <a:ext cx="7040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latin typeface="Times New Roman" pitchFamily="18" charset="0"/>
                <a:cs typeface="Times New Roman" pitchFamily="18" charset="0"/>
              </a:rPr>
              <a:t>15KDa</a:t>
            </a:r>
            <a:endParaRPr lang="zh-CN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CBFC6F73-EBEB-4C38-A522-D5DB6A7AB01C}"/>
              </a:ext>
            </a:extLst>
          </p:cNvPr>
          <p:cNvSpPr/>
          <p:nvPr/>
        </p:nvSpPr>
        <p:spPr>
          <a:xfrm>
            <a:off x="4418647" y="6150094"/>
            <a:ext cx="1507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S1_Raw_Fig 7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3079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995D32C5-3333-4E81-A8F8-A219695BDF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7588" y="3149536"/>
            <a:ext cx="4496824" cy="558927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00E75A85-7221-4543-8BB1-93D7E690923E}"/>
              </a:ext>
            </a:extLst>
          </p:cNvPr>
          <p:cNvSpPr/>
          <p:nvPr/>
        </p:nvSpPr>
        <p:spPr>
          <a:xfrm>
            <a:off x="8344412" y="3306764"/>
            <a:ext cx="1981624" cy="244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Cytochrome</a:t>
            </a:r>
            <a:r>
              <a:rPr lang="en-US" altLang="zh-CN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C (</a:t>
            </a:r>
            <a:r>
              <a:rPr lang="en-US" altLang="zh-CN" sz="1400" dirty="0" err="1">
                <a:latin typeface="Times New Roman" pitchFamily="18" charset="0"/>
                <a:cs typeface="Times New Roman" pitchFamily="18" charset="0"/>
              </a:rPr>
              <a:t>cytosol</a:t>
            </a:r>
            <a:r>
              <a:rPr lang="en-US" altLang="zh-CN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zh-CN" altLang="en-US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EAD4EDBC-0D44-4C22-94E0-F0D73FE9E330}"/>
              </a:ext>
            </a:extLst>
          </p:cNvPr>
          <p:cNvSpPr/>
          <p:nvPr/>
        </p:nvSpPr>
        <p:spPr>
          <a:xfrm>
            <a:off x="3040433" y="3275110"/>
            <a:ext cx="7040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latin typeface="Times New Roman" pitchFamily="18" charset="0"/>
                <a:cs typeface="Times New Roman" pitchFamily="18" charset="0"/>
              </a:rPr>
              <a:t>14KDa</a:t>
            </a:r>
            <a:endParaRPr lang="zh-CN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C294C829-A2AB-4D1E-A831-0FD4C04CA954}"/>
              </a:ext>
            </a:extLst>
          </p:cNvPr>
          <p:cNvSpPr/>
          <p:nvPr/>
        </p:nvSpPr>
        <p:spPr>
          <a:xfrm>
            <a:off x="4418647" y="6150094"/>
            <a:ext cx="1507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S1_Raw_Fig 8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98623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238</Words>
  <Application>Microsoft Office PowerPoint</Application>
  <PresentationFormat>宽屏</PresentationFormat>
  <Paragraphs>40</Paragraphs>
  <Slides>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3" baseType="lpstr">
      <vt:lpstr>等线</vt:lpstr>
      <vt:lpstr>等线 Light</vt:lpstr>
      <vt:lpstr>Arial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5liuyouxia@163.com</dc:creator>
  <cp:lastModifiedBy>5liuyouxia@163.com</cp:lastModifiedBy>
  <cp:revision>7</cp:revision>
  <dcterms:created xsi:type="dcterms:W3CDTF">2020-05-08T03:03:11Z</dcterms:created>
  <dcterms:modified xsi:type="dcterms:W3CDTF">2020-05-08T04:01:10Z</dcterms:modified>
</cp:coreProperties>
</file>