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60"/>
  </p:normalViewPr>
  <p:slideViewPr>
    <p:cSldViewPr snapToGrid="0">
      <p:cViewPr varScale="1">
        <p:scale>
          <a:sx n="142" d="100"/>
          <a:sy n="142" d="100"/>
        </p:scale>
        <p:origin x="156" y="5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9A25BE-1602-496C-9CCB-1DFE15C8ED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735B718-C596-4E22-B93C-5B3FEEC647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739C38-D134-479E-98FF-2A5AE681CC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5D339-86DD-446E-A44D-CC314C032027}" type="datetimeFigureOut">
              <a:rPr lang="en-US" smtClean="0"/>
              <a:t>21-Apr-20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B80606-20D5-4CCA-B6F9-5FAA21CE1C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71DAFD-DA1A-410A-B71F-0EF71A3B11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692DC-321B-4D40-B6C0-0303129E8E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0098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2BB5D4-9354-4CFA-AF21-5FE3A59114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9BAC414-B495-46BA-B3A0-9E089B7AA2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5B651A-5134-4475-BF55-F118BA2CA3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5D339-86DD-446E-A44D-CC314C032027}" type="datetimeFigureOut">
              <a:rPr lang="en-US" smtClean="0"/>
              <a:t>21-Apr-20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802A98-AEFA-49C0-BB90-7EFF02D5CA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B5E48E-6F09-4D39-A6E8-243B3DA68A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692DC-321B-4D40-B6C0-0303129E8E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3142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D358E18-63DD-4590-B56E-00C95B9EFCB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53D0763-34DC-465B-92CC-58C46CA6C3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82B268-D269-4AC7-9585-E0D94CD06E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5D339-86DD-446E-A44D-CC314C032027}" type="datetimeFigureOut">
              <a:rPr lang="en-US" smtClean="0"/>
              <a:t>21-Apr-20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735139-F265-4807-84C5-095A849D87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3DA4EE-2B5C-402E-8BF3-D210ADA3D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692DC-321B-4D40-B6C0-0303129E8E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9084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26D8E-7950-4AEB-B301-75BCFD5D04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B6920A-5BB4-4D6D-A3B2-0CED2E8FAD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A4D035-DF49-41AE-81ED-989CE5A682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5D339-86DD-446E-A44D-CC314C032027}" type="datetimeFigureOut">
              <a:rPr lang="en-US" smtClean="0"/>
              <a:t>21-Apr-20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C7063E-AADA-42AF-9AD6-1302A5AD9A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4E819B-BA7F-423B-BC54-436F4C7E7E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692DC-321B-4D40-B6C0-0303129E8E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349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636172-8173-401B-A723-C601E7F90A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18D181-CDCF-41F8-96D0-890665EBAE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23F4E2-EEB7-4D7B-83BD-D56B32BB15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5D339-86DD-446E-A44D-CC314C032027}" type="datetimeFigureOut">
              <a:rPr lang="en-US" smtClean="0"/>
              <a:t>21-Apr-20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116A85-45AE-4890-8553-C662AB1496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4DB147-9DD4-4A36-939A-ECC0F6068D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692DC-321B-4D40-B6C0-0303129E8E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8826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52A86C-46BD-4BCE-820B-38283F896A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3268F6-A848-4C4C-BFAB-C4608E3A3A3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D5DF035-048A-4213-9F75-6B9B64AFFD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6624725-B894-498D-8609-64F6331941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5D339-86DD-446E-A44D-CC314C032027}" type="datetimeFigureOut">
              <a:rPr lang="en-US" smtClean="0"/>
              <a:t>21-Apr-20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4207B3-A567-495A-A80D-AFD1388923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7B3125-596E-4F78-B212-E193C00EFE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692DC-321B-4D40-B6C0-0303129E8E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81405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AC82A2-2E60-44C9-A7F5-C00FD80793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352810-FE40-4C05-B53B-34B4E75758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4E906BE-7262-4CA1-9778-72CB1AC328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6F982A2-28C0-4120-9419-2EF91E34696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292BEA-9CB1-4102-9C6E-8BAC2BF1977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602FBE2-95C5-4D07-ACA5-DC994BC5D9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5D339-86DD-446E-A44D-CC314C032027}" type="datetimeFigureOut">
              <a:rPr lang="en-US" smtClean="0"/>
              <a:t>21-Apr-20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B7F4FA6-C202-4825-BAC4-7321CB39D7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07AB872-BF2C-4818-955E-4AA105B7E3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692DC-321B-4D40-B6C0-0303129E8E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9332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D57701-1616-455A-BA41-6969E276BD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652D44D-728E-44C3-A9DB-EA13EF2B72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5D339-86DD-446E-A44D-CC314C032027}" type="datetimeFigureOut">
              <a:rPr lang="en-US" smtClean="0"/>
              <a:t>21-Apr-20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E5AC700-A929-41FC-8127-CD9F3B8DAC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D7843C3-42C1-45EE-93EE-0972AA1B13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692DC-321B-4D40-B6C0-0303129E8E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5584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FF96985-678B-4D5C-9A26-354AC7A3C6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5D339-86DD-446E-A44D-CC314C032027}" type="datetimeFigureOut">
              <a:rPr lang="en-US" smtClean="0"/>
              <a:t>21-Apr-20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6D7B3BC-A41D-4764-AF4C-325208B8D5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D7E408-A46D-4B43-BADF-CCAFC542C8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692DC-321B-4D40-B6C0-0303129E8E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33697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1CF52E-BCC5-4855-B67C-444201B999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5A5505-DAF4-4F56-B6BA-FC58E47436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3189F3E-7E08-4236-8CB9-662E4430D5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D1374D-1BB7-4E04-BF4A-88D23B335A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5D339-86DD-446E-A44D-CC314C032027}" type="datetimeFigureOut">
              <a:rPr lang="en-US" smtClean="0"/>
              <a:t>21-Apr-20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F332EE-9D0A-43AC-BFD7-10F78A55FE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D05501E-D392-46E5-AD6D-2DF032AD63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692DC-321B-4D40-B6C0-0303129E8E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3212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9DCF31-3CD5-4AEB-97FB-67D6586C30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62C837C-C0C5-4473-8FAD-124307D2DEE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452EB3D-8B9C-4517-82DB-715B5088AC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43A347-B3E2-49EB-B55A-C10E46678A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5D339-86DD-446E-A44D-CC314C032027}" type="datetimeFigureOut">
              <a:rPr lang="en-US" smtClean="0"/>
              <a:t>21-Apr-20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ACB6F81-495A-4225-B943-53015A195F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DF1AE7-9070-4FE0-8422-CD22DBD89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692DC-321B-4D40-B6C0-0303129E8E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2819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B69DA9E-3C5D-45C9-A1F8-5E8B6EF111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2EF5C3-6018-4B4B-8931-4AC7F7704D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41FC7C-F6A0-4EE4-B99E-1418DA9D8F4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55D339-86DD-446E-A44D-CC314C032027}" type="datetimeFigureOut">
              <a:rPr lang="en-US" smtClean="0"/>
              <a:t>21-Apr-20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857F1D-0B87-48A0-A92C-43D9D4FF11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93BB8F-129A-4CC8-B345-E7C0FE130B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9692DC-321B-4D40-B6C0-0303129E8E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7974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81B6FA5-EF05-45F0-B034-5E11985051FE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17" t="17697" r="10958" b="25118"/>
          <a:stretch/>
        </p:blipFill>
        <p:spPr bwMode="auto">
          <a:xfrm>
            <a:off x="1146359" y="359504"/>
            <a:ext cx="4252633" cy="306949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3396DEE-780A-480C-B22B-BDAEFF2F4F19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72" t="17519" r="10073" b="25298"/>
          <a:stretch/>
        </p:blipFill>
        <p:spPr bwMode="auto">
          <a:xfrm>
            <a:off x="6355153" y="278821"/>
            <a:ext cx="4252633" cy="315017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AC8D627-51C0-426E-BACE-6CEC1ECE1D16}"/>
              </a:ext>
            </a:extLst>
          </p:cNvPr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53" t="18143" r="10859" b="25656"/>
          <a:stretch/>
        </p:blipFill>
        <p:spPr bwMode="auto">
          <a:xfrm>
            <a:off x="3963182" y="3691218"/>
            <a:ext cx="4125223" cy="306949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Text Box 2">
            <a:extLst>
              <a:ext uri="{FF2B5EF4-FFF2-40B4-BE49-F238E27FC236}">
                <a16:creationId xmlns:a16="http://schemas.microsoft.com/office/drawing/2014/main" id="{5ED9A606-AEF8-492F-920E-999D7B9AF2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6057" y="359505"/>
            <a:ext cx="344862" cy="521278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</a:t>
            </a:r>
            <a:endParaRPr lang="en-US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 Box 2">
            <a:extLst>
              <a:ext uri="{FF2B5EF4-FFF2-40B4-BE49-F238E27FC236}">
                <a16:creationId xmlns:a16="http://schemas.microsoft.com/office/drawing/2014/main" id="{9FB5816F-33A4-4277-9830-EC70907BF9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0" y="363988"/>
            <a:ext cx="344862" cy="521278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</a:t>
            </a:r>
            <a:endParaRPr lang="en-US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 Box 2">
            <a:extLst>
              <a:ext uri="{FF2B5EF4-FFF2-40B4-BE49-F238E27FC236}">
                <a16:creationId xmlns:a16="http://schemas.microsoft.com/office/drawing/2014/main" id="{EC295FA6-D5B7-46E7-A1A9-187AA2ED07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90751" y="3840053"/>
            <a:ext cx="344862" cy="521278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</a:t>
            </a:r>
            <a:endParaRPr lang="en-US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91712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</Words>
  <Application>Microsoft Office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Khezri</dc:creator>
  <cp:lastModifiedBy>Khezri</cp:lastModifiedBy>
  <cp:revision>1</cp:revision>
  <dcterms:created xsi:type="dcterms:W3CDTF">2020-04-21T10:27:01Z</dcterms:created>
  <dcterms:modified xsi:type="dcterms:W3CDTF">2020-04-21T10:29:51Z</dcterms:modified>
</cp:coreProperties>
</file>