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34" r:id="rId2"/>
    <p:sldId id="339" r:id="rId3"/>
    <p:sldId id="335" r:id="rId4"/>
  </p:sldIdLst>
  <p:sldSz cx="7099300" cy="99441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55"/>
    <p:restoredTop sz="94694"/>
  </p:normalViewPr>
  <p:slideViewPr>
    <p:cSldViewPr snapToGrid="0" snapToObjects="1">
      <p:cViewPr varScale="1">
        <p:scale>
          <a:sx n="79" d="100"/>
          <a:sy n="79" d="100"/>
        </p:scale>
        <p:origin x="30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4FE1A-6E2A-2D42-9999-1ACEFA817D7D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626BB-230E-8042-AD67-0B2E100B78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69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1627426"/>
            <a:ext cx="6034405" cy="3462020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5222955"/>
            <a:ext cx="5324475" cy="2400855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6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6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529431"/>
            <a:ext cx="1530787" cy="842716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529431"/>
            <a:ext cx="4503618" cy="842716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20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3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2479122"/>
            <a:ext cx="6123146" cy="4136469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6654724"/>
            <a:ext cx="6123146" cy="2175271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/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75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2647156"/>
            <a:ext cx="3017203" cy="6309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5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529434"/>
            <a:ext cx="6123146" cy="192206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2437687"/>
            <a:ext cx="3003336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3632359"/>
            <a:ext cx="3003336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2437687"/>
            <a:ext cx="3018127" cy="1194672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3632359"/>
            <a:ext cx="3018127" cy="53426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6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431769"/>
            <a:ext cx="3594021" cy="7066756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62940"/>
            <a:ext cx="2289709" cy="232029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431769"/>
            <a:ext cx="3594021" cy="7066756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2983230"/>
            <a:ext cx="2289709" cy="552680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8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529434"/>
            <a:ext cx="6123146" cy="1922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2647156"/>
            <a:ext cx="6123146" cy="630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467C6-B671-F342-861B-614CAF849A84}" type="datetimeFigureOut">
              <a:rPr lang="en-US" smtClean="0"/>
              <a:t>7/21/20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9216710"/>
            <a:ext cx="2396014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9216710"/>
            <a:ext cx="1597343" cy="5294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AEC6D-4168-944D-9491-6F9E2CC2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1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C1F573C9-2931-2848-837D-518D98DC5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899" y="478064"/>
            <a:ext cx="4602843" cy="2707555"/>
          </a:xfrm>
          <a:prstGeom prst="rect">
            <a:avLst/>
          </a:prstGeom>
        </p:spPr>
      </p:pic>
      <p:pic>
        <p:nvPicPr>
          <p:cNvPr id="11" name="Picture 10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8474CD47-D658-E44B-AE3B-7C5918073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899" y="3430549"/>
            <a:ext cx="4602844" cy="2839623"/>
          </a:xfrm>
          <a:prstGeom prst="rect">
            <a:avLst/>
          </a:prstGeom>
        </p:spPr>
      </p:pic>
      <p:pic>
        <p:nvPicPr>
          <p:cNvPr id="15" name="Picture 14" descr="A picture containing text, sitting, table, parked&#10;&#10;Description automatically generated">
            <a:extLst>
              <a:ext uri="{FF2B5EF4-FFF2-40B4-BE49-F238E27FC236}">
                <a16:creationId xmlns:a16="http://schemas.microsoft.com/office/drawing/2014/main" id="{98C695E6-A83E-EE4D-8760-643AA4DB1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99" y="6691727"/>
            <a:ext cx="4717144" cy="299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467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A32A09C-470F-F145-A069-8218D35BE7A1}"/>
              </a:ext>
            </a:extLst>
          </p:cNvPr>
          <p:cNvSpPr txBox="1"/>
          <p:nvPr/>
        </p:nvSpPr>
        <p:spPr>
          <a:xfrm>
            <a:off x="541354" y="309406"/>
            <a:ext cx="2836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b="1" dirty="0"/>
              <a:t>Supplementary Figure 2</a:t>
            </a:r>
          </a:p>
        </p:txBody>
      </p:sp>
      <p:pic>
        <p:nvPicPr>
          <p:cNvPr id="3" name="Picture 2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2AFF954B-520A-414C-97DA-CE503E47D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439" y="1543050"/>
            <a:ext cx="5511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1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847D9DC-A839-3D44-8D7D-D8F2129BCC43}"/>
              </a:ext>
            </a:extLst>
          </p:cNvPr>
          <p:cNvSpPr txBox="1"/>
          <p:nvPr/>
        </p:nvSpPr>
        <p:spPr>
          <a:xfrm>
            <a:off x="712665" y="309406"/>
            <a:ext cx="2836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b="1" dirty="0"/>
              <a:t>Supplementary Figure 3</a:t>
            </a:r>
          </a:p>
        </p:txBody>
      </p:sp>
      <p:pic>
        <p:nvPicPr>
          <p:cNvPr id="3" name="Picture 2" descr="A picture containing sitting, monitor, computer, dark&#10;&#10;Description automatically generated">
            <a:extLst>
              <a:ext uri="{FF2B5EF4-FFF2-40B4-BE49-F238E27FC236}">
                <a16:creationId xmlns:a16="http://schemas.microsoft.com/office/drawing/2014/main" id="{C8DE397F-7295-FF4E-A302-29504BC4D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2089150"/>
            <a:ext cx="56642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976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8647</TotalTime>
  <Words>6</Words>
  <Application>Microsoft Macintosh PowerPoint</Application>
  <PresentationFormat>Custom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159</cp:revision>
  <cp:lastPrinted>2020-01-23T11:51:31Z</cp:lastPrinted>
  <dcterms:created xsi:type="dcterms:W3CDTF">2020-01-23T06:47:16Z</dcterms:created>
  <dcterms:modified xsi:type="dcterms:W3CDTF">2020-07-21T10:25:37Z</dcterms:modified>
</cp:coreProperties>
</file>