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9601200" cy="12801600" type="A3"/>
  <p:notesSz cx="6858000" cy="9144000"/>
  <p:defaultTextStyle>
    <a:defPPr>
      <a:defRPr lang="en-US"/>
    </a:defPPr>
    <a:lvl1pPr marL="0" algn="l" defTabSz="1073880" rtl="0" eaLnBrk="1" latinLnBrk="0" hangingPunct="1">
      <a:defRPr sz="2113" kern="1200">
        <a:solidFill>
          <a:schemeClr val="tx1"/>
        </a:solidFill>
        <a:latin typeface="+mn-lt"/>
        <a:ea typeface="+mn-ea"/>
        <a:cs typeface="+mn-cs"/>
      </a:defRPr>
    </a:lvl1pPr>
    <a:lvl2pPr marL="536940" algn="l" defTabSz="1073880" rtl="0" eaLnBrk="1" latinLnBrk="0" hangingPunct="1">
      <a:defRPr sz="2113" kern="1200">
        <a:solidFill>
          <a:schemeClr val="tx1"/>
        </a:solidFill>
        <a:latin typeface="+mn-lt"/>
        <a:ea typeface="+mn-ea"/>
        <a:cs typeface="+mn-cs"/>
      </a:defRPr>
    </a:lvl2pPr>
    <a:lvl3pPr marL="1073880" algn="l" defTabSz="1073880" rtl="0" eaLnBrk="1" latinLnBrk="0" hangingPunct="1">
      <a:defRPr sz="2113" kern="1200">
        <a:solidFill>
          <a:schemeClr val="tx1"/>
        </a:solidFill>
        <a:latin typeface="+mn-lt"/>
        <a:ea typeface="+mn-ea"/>
        <a:cs typeface="+mn-cs"/>
      </a:defRPr>
    </a:lvl3pPr>
    <a:lvl4pPr marL="1610821" algn="l" defTabSz="1073880" rtl="0" eaLnBrk="1" latinLnBrk="0" hangingPunct="1">
      <a:defRPr sz="2113" kern="1200">
        <a:solidFill>
          <a:schemeClr val="tx1"/>
        </a:solidFill>
        <a:latin typeface="+mn-lt"/>
        <a:ea typeface="+mn-ea"/>
        <a:cs typeface="+mn-cs"/>
      </a:defRPr>
    </a:lvl4pPr>
    <a:lvl5pPr marL="2147760" algn="l" defTabSz="1073880" rtl="0" eaLnBrk="1" latinLnBrk="0" hangingPunct="1">
      <a:defRPr sz="2113" kern="1200">
        <a:solidFill>
          <a:schemeClr val="tx1"/>
        </a:solidFill>
        <a:latin typeface="+mn-lt"/>
        <a:ea typeface="+mn-ea"/>
        <a:cs typeface="+mn-cs"/>
      </a:defRPr>
    </a:lvl5pPr>
    <a:lvl6pPr marL="2684702" algn="l" defTabSz="1073880" rtl="0" eaLnBrk="1" latinLnBrk="0" hangingPunct="1">
      <a:defRPr sz="2113" kern="1200">
        <a:solidFill>
          <a:schemeClr val="tx1"/>
        </a:solidFill>
        <a:latin typeface="+mn-lt"/>
        <a:ea typeface="+mn-ea"/>
        <a:cs typeface="+mn-cs"/>
      </a:defRPr>
    </a:lvl6pPr>
    <a:lvl7pPr marL="3221640" algn="l" defTabSz="1073880" rtl="0" eaLnBrk="1" latinLnBrk="0" hangingPunct="1">
      <a:defRPr sz="2113" kern="1200">
        <a:solidFill>
          <a:schemeClr val="tx1"/>
        </a:solidFill>
        <a:latin typeface="+mn-lt"/>
        <a:ea typeface="+mn-ea"/>
        <a:cs typeface="+mn-cs"/>
      </a:defRPr>
    </a:lvl7pPr>
    <a:lvl8pPr marL="3758580" algn="l" defTabSz="1073880" rtl="0" eaLnBrk="1" latinLnBrk="0" hangingPunct="1">
      <a:defRPr sz="2113" kern="1200">
        <a:solidFill>
          <a:schemeClr val="tx1"/>
        </a:solidFill>
        <a:latin typeface="+mn-lt"/>
        <a:ea typeface="+mn-ea"/>
        <a:cs typeface="+mn-cs"/>
      </a:defRPr>
    </a:lvl8pPr>
    <a:lvl9pPr marL="4295522" algn="l" defTabSz="1073880" rtl="0" eaLnBrk="1" latinLnBrk="0" hangingPunct="1">
      <a:defRPr sz="2113"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55" d="100"/>
          <a:sy n="55" d="100"/>
        </p:scale>
        <p:origin x="318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F:\Document\These\RNAseq\Impact6546R\Transcriptionfactor\TF.v4%20-%20060520\logFC1.5\Comptage_nbgenespe_TF_1405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256397153354169"/>
          <c:y val="5.9446915500166016E-2"/>
          <c:w val="0.86623010387137378"/>
          <c:h val="0.50718877344931446"/>
        </c:manualLayout>
      </c:layout>
      <c:barChart>
        <c:barDir val="col"/>
        <c:grouping val="clustered"/>
        <c:varyColors val="0"/>
        <c:ser>
          <c:idx val="0"/>
          <c:order val="0"/>
          <c:tx>
            <c:strRef>
              <c:f>Feuil1!$J$9</c:f>
              <c:strCache>
                <c:ptCount val="1"/>
                <c:pt idx="0">
                  <c:v>Induced in BAT93</c:v>
                </c:pt>
              </c:strCache>
            </c:strRef>
          </c:tx>
          <c:spPr>
            <a:solidFill>
              <a:srgbClr val="FF0000"/>
            </a:solidFill>
            <a:ln>
              <a:solidFill>
                <a:schemeClr val="tx1"/>
              </a:solidFill>
            </a:ln>
            <a:effectLst/>
          </c:spPr>
          <c:invertIfNegative val="0"/>
          <c:cat>
            <c:strRef>
              <c:f>Feuil1!$I$10:$I$22</c:f>
              <c:strCache>
                <c:ptCount val="13"/>
                <c:pt idx="0">
                  <c:v>AP2/ERF</c:v>
                </c:pt>
                <c:pt idx="1">
                  <c:v>B3</c:v>
                </c:pt>
                <c:pt idx="2">
                  <c:v>bHLH</c:v>
                </c:pt>
                <c:pt idx="3">
                  <c:v>bZIP</c:v>
                </c:pt>
                <c:pt idx="4">
                  <c:v>C2C2</c:v>
                </c:pt>
                <c:pt idx="5">
                  <c:v>C2H2</c:v>
                </c:pt>
                <c:pt idx="6">
                  <c:v>GARP</c:v>
                </c:pt>
                <c:pt idx="7">
                  <c:v>GRAS</c:v>
                </c:pt>
                <c:pt idx="8">
                  <c:v>HB</c:v>
                </c:pt>
                <c:pt idx="9">
                  <c:v>LBD</c:v>
                </c:pt>
                <c:pt idx="10">
                  <c:v>MYB</c:v>
                </c:pt>
                <c:pt idx="11">
                  <c:v>NAC</c:v>
                </c:pt>
                <c:pt idx="12">
                  <c:v>WRKY</c:v>
                </c:pt>
              </c:strCache>
            </c:strRef>
          </c:cat>
          <c:val>
            <c:numRef>
              <c:f>Feuil1!$J$10:$J$22</c:f>
              <c:numCache>
                <c:formatCode>General</c:formatCode>
                <c:ptCount val="13"/>
                <c:pt idx="0">
                  <c:v>4</c:v>
                </c:pt>
                <c:pt idx="1">
                  <c:v>0</c:v>
                </c:pt>
                <c:pt idx="2">
                  <c:v>5</c:v>
                </c:pt>
                <c:pt idx="3">
                  <c:v>3</c:v>
                </c:pt>
                <c:pt idx="4">
                  <c:v>2</c:v>
                </c:pt>
                <c:pt idx="5">
                  <c:v>1</c:v>
                </c:pt>
                <c:pt idx="6">
                  <c:v>0</c:v>
                </c:pt>
                <c:pt idx="7">
                  <c:v>0</c:v>
                </c:pt>
                <c:pt idx="8">
                  <c:v>2</c:v>
                </c:pt>
                <c:pt idx="9">
                  <c:v>0</c:v>
                </c:pt>
                <c:pt idx="10">
                  <c:v>4</c:v>
                </c:pt>
                <c:pt idx="11">
                  <c:v>2</c:v>
                </c:pt>
                <c:pt idx="12">
                  <c:v>1</c:v>
                </c:pt>
              </c:numCache>
            </c:numRef>
          </c:val>
          <c:extLst>
            <c:ext xmlns:c16="http://schemas.microsoft.com/office/drawing/2014/chart" uri="{C3380CC4-5D6E-409C-BE32-E72D297353CC}">
              <c16:uniqueId val="{00000000-0B4D-4EB7-9A08-96F36D4F2FB3}"/>
            </c:ext>
          </c:extLst>
        </c:ser>
        <c:ser>
          <c:idx val="1"/>
          <c:order val="1"/>
          <c:tx>
            <c:strRef>
              <c:f>Feuil1!$L$9</c:f>
              <c:strCache>
                <c:ptCount val="1"/>
                <c:pt idx="0">
                  <c:v>Repressed in BAT93</c:v>
                </c:pt>
              </c:strCache>
            </c:strRef>
          </c:tx>
          <c:spPr>
            <a:solidFill>
              <a:srgbClr val="0000FF"/>
            </a:solidFill>
            <a:ln>
              <a:solidFill>
                <a:schemeClr val="tx1"/>
              </a:solidFill>
            </a:ln>
            <a:effectLst/>
          </c:spPr>
          <c:invertIfNegative val="0"/>
          <c:cat>
            <c:strRef>
              <c:f>Feuil1!$I$10:$I$22</c:f>
              <c:strCache>
                <c:ptCount val="13"/>
                <c:pt idx="0">
                  <c:v>AP2/ERF</c:v>
                </c:pt>
                <c:pt idx="1">
                  <c:v>B3</c:v>
                </c:pt>
                <c:pt idx="2">
                  <c:v>bHLH</c:v>
                </c:pt>
                <c:pt idx="3">
                  <c:v>bZIP</c:v>
                </c:pt>
                <c:pt idx="4">
                  <c:v>C2C2</c:v>
                </c:pt>
                <c:pt idx="5">
                  <c:v>C2H2</c:v>
                </c:pt>
                <c:pt idx="6">
                  <c:v>GARP</c:v>
                </c:pt>
                <c:pt idx="7">
                  <c:v>GRAS</c:v>
                </c:pt>
                <c:pt idx="8">
                  <c:v>HB</c:v>
                </c:pt>
                <c:pt idx="9">
                  <c:v>LBD</c:v>
                </c:pt>
                <c:pt idx="10">
                  <c:v>MYB</c:v>
                </c:pt>
                <c:pt idx="11">
                  <c:v>NAC</c:v>
                </c:pt>
                <c:pt idx="12">
                  <c:v>WRKY</c:v>
                </c:pt>
              </c:strCache>
            </c:strRef>
          </c:cat>
          <c:val>
            <c:numRef>
              <c:f>Feuil1!$L$10:$L$22</c:f>
              <c:numCache>
                <c:formatCode>General</c:formatCode>
                <c:ptCount val="13"/>
                <c:pt idx="0">
                  <c:v>-8</c:v>
                </c:pt>
                <c:pt idx="1">
                  <c:v>-4</c:v>
                </c:pt>
                <c:pt idx="2">
                  <c:v>-11</c:v>
                </c:pt>
                <c:pt idx="3">
                  <c:v>0</c:v>
                </c:pt>
                <c:pt idx="4">
                  <c:v>-5</c:v>
                </c:pt>
                <c:pt idx="5">
                  <c:v>-5</c:v>
                </c:pt>
                <c:pt idx="6">
                  <c:v>-2</c:v>
                </c:pt>
                <c:pt idx="7">
                  <c:v>-1</c:v>
                </c:pt>
                <c:pt idx="8">
                  <c:v>-5</c:v>
                </c:pt>
                <c:pt idx="9">
                  <c:v>-2</c:v>
                </c:pt>
                <c:pt idx="10">
                  <c:v>-8</c:v>
                </c:pt>
                <c:pt idx="11">
                  <c:v>-1</c:v>
                </c:pt>
                <c:pt idx="12">
                  <c:v>-1</c:v>
                </c:pt>
              </c:numCache>
            </c:numRef>
          </c:val>
          <c:extLst>
            <c:ext xmlns:c16="http://schemas.microsoft.com/office/drawing/2014/chart" uri="{C3380CC4-5D6E-409C-BE32-E72D297353CC}">
              <c16:uniqueId val="{00000001-0B4D-4EB7-9A08-96F36D4F2FB3}"/>
            </c:ext>
          </c:extLst>
        </c:ser>
        <c:ser>
          <c:idx val="2"/>
          <c:order val="2"/>
          <c:tx>
            <c:strRef>
              <c:f>Feuil1!$M$9</c:f>
              <c:strCache>
                <c:ptCount val="1"/>
                <c:pt idx="0">
                  <c:v>Induced in JaloEEP558</c:v>
                </c:pt>
              </c:strCache>
            </c:strRef>
          </c:tx>
          <c:spPr>
            <a:pattFill prst="dkDnDiag">
              <a:fgClr>
                <a:srgbClr val="FF0000"/>
              </a:fgClr>
              <a:bgClr>
                <a:schemeClr val="bg1"/>
              </a:bgClr>
            </a:pattFill>
            <a:ln>
              <a:solidFill>
                <a:schemeClr val="tx1"/>
              </a:solidFill>
            </a:ln>
            <a:effectLst/>
          </c:spPr>
          <c:invertIfNegative val="0"/>
          <c:cat>
            <c:strRef>
              <c:f>Feuil1!$I$10:$I$22</c:f>
              <c:strCache>
                <c:ptCount val="13"/>
                <c:pt idx="0">
                  <c:v>AP2/ERF</c:v>
                </c:pt>
                <c:pt idx="1">
                  <c:v>B3</c:v>
                </c:pt>
                <c:pt idx="2">
                  <c:v>bHLH</c:v>
                </c:pt>
                <c:pt idx="3">
                  <c:v>bZIP</c:v>
                </c:pt>
                <c:pt idx="4">
                  <c:v>C2C2</c:v>
                </c:pt>
                <c:pt idx="5">
                  <c:v>C2H2</c:v>
                </c:pt>
                <c:pt idx="6">
                  <c:v>GARP</c:v>
                </c:pt>
                <c:pt idx="7">
                  <c:v>GRAS</c:v>
                </c:pt>
                <c:pt idx="8">
                  <c:v>HB</c:v>
                </c:pt>
                <c:pt idx="9">
                  <c:v>LBD</c:v>
                </c:pt>
                <c:pt idx="10">
                  <c:v>MYB</c:v>
                </c:pt>
                <c:pt idx="11">
                  <c:v>NAC</c:v>
                </c:pt>
                <c:pt idx="12">
                  <c:v>WRKY</c:v>
                </c:pt>
              </c:strCache>
            </c:strRef>
          </c:cat>
          <c:val>
            <c:numRef>
              <c:f>Feuil1!$M$10:$M$22</c:f>
              <c:numCache>
                <c:formatCode>General</c:formatCode>
                <c:ptCount val="13"/>
                <c:pt idx="0">
                  <c:v>32</c:v>
                </c:pt>
                <c:pt idx="1">
                  <c:v>3</c:v>
                </c:pt>
                <c:pt idx="2">
                  <c:v>5</c:v>
                </c:pt>
                <c:pt idx="3">
                  <c:v>7</c:v>
                </c:pt>
                <c:pt idx="4">
                  <c:v>6</c:v>
                </c:pt>
                <c:pt idx="5">
                  <c:v>5</c:v>
                </c:pt>
                <c:pt idx="6">
                  <c:v>4</c:v>
                </c:pt>
                <c:pt idx="7">
                  <c:v>5</c:v>
                </c:pt>
                <c:pt idx="8">
                  <c:v>8</c:v>
                </c:pt>
                <c:pt idx="9">
                  <c:v>7</c:v>
                </c:pt>
                <c:pt idx="10">
                  <c:v>13</c:v>
                </c:pt>
                <c:pt idx="11">
                  <c:v>8</c:v>
                </c:pt>
                <c:pt idx="12">
                  <c:v>8</c:v>
                </c:pt>
              </c:numCache>
            </c:numRef>
          </c:val>
          <c:extLst>
            <c:ext xmlns:c16="http://schemas.microsoft.com/office/drawing/2014/chart" uri="{C3380CC4-5D6E-409C-BE32-E72D297353CC}">
              <c16:uniqueId val="{00000002-0B4D-4EB7-9A08-96F36D4F2FB3}"/>
            </c:ext>
          </c:extLst>
        </c:ser>
        <c:ser>
          <c:idx val="3"/>
          <c:order val="3"/>
          <c:tx>
            <c:strRef>
              <c:f>Feuil1!$O$9</c:f>
              <c:strCache>
                <c:ptCount val="1"/>
                <c:pt idx="0">
                  <c:v>Repressed in JaloEEP558</c:v>
                </c:pt>
              </c:strCache>
            </c:strRef>
          </c:tx>
          <c:spPr>
            <a:pattFill prst="dkDnDiag">
              <a:fgClr>
                <a:srgbClr val="0000FF"/>
              </a:fgClr>
              <a:bgClr>
                <a:schemeClr val="bg1"/>
              </a:bgClr>
            </a:pattFill>
            <a:ln>
              <a:solidFill>
                <a:schemeClr val="tx1"/>
              </a:solidFill>
            </a:ln>
            <a:effectLst/>
          </c:spPr>
          <c:invertIfNegative val="0"/>
          <c:cat>
            <c:strRef>
              <c:f>Feuil1!$I$10:$I$22</c:f>
              <c:strCache>
                <c:ptCount val="13"/>
                <c:pt idx="0">
                  <c:v>AP2/ERF</c:v>
                </c:pt>
                <c:pt idx="1">
                  <c:v>B3</c:v>
                </c:pt>
                <c:pt idx="2">
                  <c:v>bHLH</c:v>
                </c:pt>
                <c:pt idx="3">
                  <c:v>bZIP</c:v>
                </c:pt>
                <c:pt idx="4">
                  <c:v>C2C2</c:v>
                </c:pt>
                <c:pt idx="5">
                  <c:v>C2H2</c:v>
                </c:pt>
                <c:pt idx="6">
                  <c:v>GARP</c:v>
                </c:pt>
                <c:pt idx="7">
                  <c:v>GRAS</c:v>
                </c:pt>
                <c:pt idx="8">
                  <c:v>HB</c:v>
                </c:pt>
                <c:pt idx="9">
                  <c:v>LBD</c:v>
                </c:pt>
                <c:pt idx="10">
                  <c:v>MYB</c:v>
                </c:pt>
                <c:pt idx="11">
                  <c:v>NAC</c:v>
                </c:pt>
                <c:pt idx="12">
                  <c:v>WRKY</c:v>
                </c:pt>
              </c:strCache>
            </c:strRef>
          </c:cat>
          <c:val>
            <c:numRef>
              <c:f>Feuil1!$O$10:$O$22</c:f>
              <c:numCache>
                <c:formatCode>General</c:formatCode>
                <c:ptCount val="13"/>
                <c:pt idx="0">
                  <c:v>-6</c:v>
                </c:pt>
                <c:pt idx="1">
                  <c:v>-5</c:v>
                </c:pt>
                <c:pt idx="2">
                  <c:v>-7</c:v>
                </c:pt>
                <c:pt idx="3">
                  <c:v>-5</c:v>
                </c:pt>
                <c:pt idx="4">
                  <c:v>-7</c:v>
                </c:pt>
                <c:pt idx="5">
                  <c:v>-7</c:v>
                </c:pt>
                <c:pt idx="6">
                  <c:v>-8</c:v>
                </c:pt>
                <c:pt idx="7">
                  <c:v>-9</c:v>
                </c:pt>
                <c:pt idx="8">
                  <c:v>-14</c:v>
                </c:pt>
                <c:pt idx="9">
                  <c:v>-1</c:v>
                </c:pt>
                <c:pt idx="10">
                  <c:v>-9</c:v>
                </c:pt>
                <c:pt idx="11">
                  <c:v>-7</c:v>
                </c:pt>
                <c:pt idx="12">
                  <c:v>-12</c:v>
                </c:pt>
              </c:numCache>
            </c:numRef>
          </c:val>
          <c:extLst>
            <c:ext xmlns:c16="http://schemas.microsoft.com/office/drawing/2014/chart" uri="{C3380CC4-5D6E-409C-BE32-E72D297353CC}">
              <c16:uniqueId val="{00000003-0B4D-4EB7-9A08-96F36D4F2FB3}"/>
            </c:ext>
          </c:extLst>
        </c:ser>
        <c:dLbls>
          <c:showLegendKey val="0"/>
          <c:showVal val="0"/>
          <c:showCatName val="0"/>
          <c:showSerName val="0"/>
          <c:showPercent val="0"/>
          <c:showBubbleSize val="0"/>
        </c:dLbls>
        <c:gapWidth val="219"/>
        <c:overlap val="-27"/>
        <c:axId val="1065865407"/>
        <c:axId val="1065863327"/>
      </c:barChart>
      <c:catAx>
        <c:axId val="1065865407"/>
        <c:scaling>
          <c:orientation val="minMax"/>
        </c:scaling>
        <c:delete val="0"/>
        <c:axPos val="b"/>
        <c:numFmt formatCode="General" sourceLinked="1"/>
        <c:majorTickMark val="out"/>
        <c:minorTickMark val="none"/>
        <c:tickLblPos val="low"/>
        <c:spPr>
          <a:noFill/>
          <a:ln w="9525" cap="flat" cmpd="sng" algn="ctr">
            <a:solidFill>
              <a:schemeClr val="tx1"/>
            </a:solidFill>
            <a:round/>
          </a:ln>
          <a:effectLst/>
        </c:spPr>
        <c:txPr>
          <a:bodyPr rot="-5400000" spcFirstLastPara="1" vertOverflow="ellipsis" wrap="square" anchor="ctr" anchorCtr="1"/>
          <a:lstStyle/>
          <a:p>
            <a:pPr>
              <a:defRPr sz="1400" b="0" i="0" u="none" strike="noStrike" kern="1200" baseline="0">
                <a:solidFill>
                  <a:schemeClr val="tx1"/>
                </a:solidFill>
                <a:latin typeface="+mn-lt"/>
                <a:ea typeface="+mn-ea"/>
                <a:cs typeface="+mn-cs"/>
              </a:defRPr>
            </a:pPr>
            <a:endParaRPr lang="en-US"/>
          </a:p>
        </c:txPr>
        <c:crossAx val="1065863327"/>
        <c:crosses val="autoZero"/>
        <c:auto val="1"/>
        <c:lblAlgn val="ctr"/>
        <c:lblOffset val="100"/>
        <c:noMultiLvlLbl val="0"/>
      </c:catAx>
      <c:valAx>
        <c:axId val="1065863327"/>
        <c:scaling>
          <c:orientation val="minMax"/>
          <c:min val="-25"/>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a:t>Number of DEGs</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065865407"/>
        <c:crosses val="autoZero"/>
        <c:crossBetween val="between"/>
      </c:valAx>
      <c:spPr>
        <a:noFill/>
        <a:ln>
          <a:noFill/>
        </a:ln>
        <a:effectLst/>
      </c:spPr>
    </c:plotArea>
    <c:legend>
      <c:legendPos val="r"/>
      <c:layout>
        <c:manualLayout>
          <c:xMode val="edge"/>
          <c:yMode val="edge"/>
          <c:x val="8.9655626859168492E-3"/>
          <c:y val="0.70102077527151296"/>
          <c:w val="0.98078715781886239"/>
          <c:h val="0.2989792247284870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2095078"/>
            <a:ext cx="8161020" cy="4456853"/>
          </a:xfrm>
        </p:spPr>
        <p:txBody>
          <a:bodyPr anchor="b"/>
          <a:lstStyle>
            <a:lvl1pPr algn="ctr">
              <a:defRPr sz="6300"/>
            </a:lvl1pPr>
          </a:lstStyle>
          <a:p>
            <a:r>
              <a:rPr lang="fr-FR" smtClean="0"/>
              <a:t>Modifiez le style du titre</a:t>
            </a:r>
            <a:endParaRPr lang="en-US" dirty="0"/>
          </a:p>
        </p:txBody>
      </p:sp>
      <p:sp>
        <p:nvSpPr>
          <p:cNvPr id="3" name="Subtitle 2"/>
          <p:cNvSpPr>
            <a:spLocks noGrp="1"/>
          </p:cNvSpPr>
          <p:nvPr>
            <p:ph type="subTitle" idx="1"/>
          </p:nvPr>
        </p:nvSpPr>
        <p:spPr>
          <a:xfrm>
            <a:off x="1200150" y="6723804"/>
            <a:ext cx="7200900" cy="3090756"/>
          </a:xfrm>
        </p:spPr>
        <p:txBody>
          <a:bodyPr/>
          <a:lstStyle>
            <a:lvl1pPr marL="0" indent="0" algn="ctr">
              <a:buNone/>
              <a:defRPr sz="2520"/>
            </a:lvl1pPr>
            <a:lvl2pPr marL="480060" indent="0" algn="ctr">
              <a:buNone/>
              <a:defRPr sz="2100"/>
            </a:lvl2pPr>
            <a:lvl3pPr marL="960120" indent="0" algn="ctr">
              <a:buNone/>
              <a:defRPr sz="1890"/>
            </a:lvl3pPr>
            <a:lvl4pPr marL="1440180" indent="0" algn="ctr">
              <a:buNone/>
              <a:defRPr sz="1680"/>
            </a:lvl4pPr>
            <a:lvl5pPr marL="1920240" indent="0" algn="ctr">
              <a:buNone/>
              <a:defRPr sz="1680"/>
            </a:lvl5pPr>
            <a:lvl6pPr marL="2400300" indent="0" algn="ctr">
              <a:buNone/>
              <a:defRPr sz="1680"/>
            </a:lvl6pPr>
            <a:lvl7pPr marL="2880360" indent="0" algn="ctr">
              <a:buNone/>
              <a:defRPr sz="1680"/>
            </a:lvl7pPr>
            <a:lvl8pPr marL="3360420" indent="0" algn="ctr">
              <a:buNone/>
              <a:defRPr sz="1680"/>
            </a:lvl8pPr>
            <a:lvl9pPr marL="3840480" indent="0" algn="ctr">
              <a:buNone/>
              <a:defRPr sz="1680"/>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52F97A42-3BBB-42AD-890E-2145457F661F}" type="datetimeFigureOut">
              <a:rPr lang="en-US" smtClean="0"/>
              <a:t>6/18/2020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2365414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2F97A42-3BBB-42AD-890E-2145457F661F}" type="datetimeFigureOut">
              <a:rPr lang="en-US" smtClean="0"/>
              <a:t>6/18/2020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219484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681567"/>
            <a:ext cx="2070259" cy="10848764"/>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60083" y="681567"/>
            <a:ext cx="6090761" cy="10848764"/>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2F97A42-3BBB-42AD-890E-2145457F661F}" type="datetimeFigureOut">
              <a:rPr lang="en-US" smtClean="0"/>
              <a:t>6/18/2020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1693624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2F97A42-3BBB-42AD-890E-2145457F661F}" type="datetimeFigureOut">
              <a:rPr lang="en-US" smtClean="0"/>
              <a:t>6/18/2020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4064255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55082" y="3191514"/>
            <a:ext cx="8281035" cy="5325109"/>
          </a:xfrm>
        </p:spPr>
        <p:txBody>
          <a:bodyPr anchor="b"/>
          <a:lstStyle>
            <a:lvl1pPr>
              <a:defRPr sz="6300"/>
            </a:lvl1pPr>
          </a:lstStyle>
          <a:p>
            <a:r>
              <a:rPr lang="fr-FR" smtClean="0"/>
              <a:t>Modifiez le style du titre</a:t>
            </a:r>
            <a:endParaRPr lang="en-US" dirty="0"/>
          </a:p>
        </p:txBody>
      </p:sp>
      <p:sp>
        <p:nvSpPr>
          <p:cNvPr id="3" name="Text Placeholder 2"/>
          <p:cNvSpPr>
            <a:spLocks noGrp="1"/>
          </p:cNvSpPr>
          <p:nvPr>
            <p:ph type="body" idx="1"/>
          </p:nvPr>
        </p:nvSpPr>
        <p:spPr>
          <a:xfrm>
            <a:off x="655082" y="8567000"/>
            <a:ext cx="8281035" cy="2800349"/>
          </a:xfrm>
        </p:spPr>
        <p:txBody>
          <a:bodyPr/>
          <a:lstStyle>
            <a:lvl1pPr marL="0" indent="0">
              <a:buNone/>
              <a:defRPr sz="2520">
                <a:solidFill>
                  <a:schemeClr val="tx1"/>
                </a:solidFill>
              </a:defRPr>
            </a:lvl1pPr>
            <a:lvl2pPr marL="480060" indent="0">
              <a:buNone/>
              <a:defRPr sz="2100">
                <a:solidFill>
                  <a:schemeClr val="tx1">
                    <a:tint val="75000"/>
                  </a:schemeClr>
                </a:solidFill>
              </a:defRPr>
            </a:lvl2pPr>
            <a:lvl3pPr marL="960120" indent="0">
              <a:buNone/>
              <a:defRPr sz="1890">
                <a:solidFill>
                  <a:schemeClr val="tx1">
                    <a:tint val="75000"/>
                  </a:schemeClr>
                </a:solidFill>
              </a:defRPr>
            </a:lvl3pPr>
            <a:lvl4pPr marL="1440180" indent="0">
              <a:buNone/>
              <a:defRPr sz="1680">
                <a:solidFill>
                  <a:schemeClr val="tx1">
                    <a:tint val="75000"/>
                  </a:schemeClr>
                </a:solidFill>
              </a:defRPr>
            </a:lvl4pPr>
            <a:lvl5pPr marL="1920240" indent="0">
              <a:buNone/>
              <a:defRPr sz="1680">
                <a:solidFill>
                  <a:schemeClr val="tx1">
                    <a:tint val="75000"/>
                  </a:schemeClr>
                </a:solidFill>
              </a:defRPr>
            </a:lvl5pPr>
            <a:lvl6pPr marL="2400300" indent="0">
              <a:buNone/>
              <a:defRPr sz="1680">
                <a:solidFill>
                  <a:schemeClr val="tx1">
                    <a:tint val="75000"/>
                  </a:schemeClr>
                </a:solidFill>
              </a:defRPr>
            </a:lvl6pPr>
            <a:lvl7pPr marL="2880360" indent="0">
              <a:buNone/>
              <a:defRPr sz="1680">
                <a:solidFill>
                  <a:schemeClr val="tx1">
                    <a:tint val="75000"/>
                  </a:schemeClr>
                </a:solidFill>
              </a:defRPr>
            </a:lvl7pPr>
            <a:lvl8pPr marL="3360420" indent="0">
              <a:buNone/>
              <a:defRPr sz="1680">
                <a:solidFill>
                  <a:schemeClr val="tx1">
                    <a:tint val="75000"/>
                  </a:schemeClr>
                </a:solidFill>
              </a:defRPr>
            </a:lvl8pPr>
            <a:lvl9pPr marL="3840480" indent="0">
              <a:buNone/>
              <a:defRPr sz="168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52F97A42-3BBB-42AD-890E-2145457F661F}" type="datetimeFigureOut">
              <a:rPr lang="en-US" smtClean="0"/>
              <a:t>6/18/2020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769430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60083" y="3407833"/>
            <a:ext cx="4080510" cy="812249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860608" y="3407833"/>
            <a:ext cx="4080510" cy="812249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52F97A42-3BBB-42AD-890E-2145457F661F}" type="datetimeFigureOut">
              <a:rPr lang="en-US" smtClean="0"/>
              <a:t>6/18/2020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2125547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61333" y="681570"/>
            <a:ext cx="8281035" cy="2474384"/>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61334" y="3138171"/>
            <a:ext cx="4061757"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fr-FR" smtClean="0"/>
              <a:t>Modifier les styles du texte du masque</a:t>
            </a:r>
          </a:p>
        </p:txBody>
      </p:sp>
      <p:sp>
        <p:nvSpPr>
          <p:cNvPr id="4" name="Content Placeholder 3"/>
          <p:cNvSpPr>
            <a:spLocks noGrp="1"/>
          </p:cNvSpPr>
          <p:nvPr>
            <p:ph sz="half" idx="2"/>
          </p:nvPr>
        </p:nvSpPr>
        <p:spPr>
          <a:xfrm>
            <a:off x="661334" y="4676140"/>
            <a:ext cx="4061757" cy="687789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860608" y="3138171"/>
            <a:ext cx="4081761" cy="1537969"/>
          </a:xfrm>
        </p:spPr>
        <p:txBody>
          <a:bodyPr anchor="b"/>
          <a:lstStyle>
            <a:lvl1pPr marL="0" indent="0">
              <a:buNone/>
              <a:defRPr sz="2520" b="1"/>
            </a:lvl1pPr>
            <a:lvl2pPr marL="480060" indent="0">
              <a:buNone/>
              <a:defRPr sz="2100" b="1"/>
            </a:lvl2pPr>
            <a:lvl3pPr marL="960120" indent="0">
              <a:buNone/>
              <a:defRPr sz="1890" b="1"/>
            </a:lvl3pPr>
            <a:lvl4pPr marL="1440180" indent="0">
              <a:buNone/>
              <a:defRPr sz="1680" b="1"/>
            </a:lvl4pPr>
            <a:lvl5pPr marL="1920240" indent="0">
              <a:buNone/>
              <a:defRPr sz="1680" b="1"/>
            </a:lvl5pPr>
            <a:lvl6pPr marL="2400300" indent="0">
              <a:buNone/>
              <a:defRPr sz="1680" b="1"/>
            </a:lvl6pPr>
            <a:lvl7pPr marL="2880360" indent="0">
              <a:buNone/>
              <a:defRPr sz="1680" b="1"/>
            </a:lvl7pPr>
            <a:lvl8pPr marL="3360420" indent="0">
              <a:buNone/>
              <a:defRPr sz="1680" b="1"/>
            </a:lvl8pPr>
            <a:lvl9pPr marL="3840480" indent="0">
              <a:buNone/>
              <a:defRPr sz="1680" b="1"/>
            </a:lvl9pPr>
          </a:lstStyle>
          <a:p>
            <a:pPr lvl="0"/>
            <a:r>
              <a:rPr lang="fr-FR" smtClean="0"/>
              <a:t>Modifier les styles du texte du masque</a:t>
            </a:r>
          </a:p>
        </p:txBody>
      </p:sp>
      <p:sp>
        <p:nvSpPr>
          <p:cNvPr id="6" name="Content Placeholder 5"/>
          <p:cNvSpPr>
            <a:spLocks noGrp="1"/>
          </p:cNvSpPr>
          <p:nvPr>
            <p:ph sz="quarter" idx="4"/>
          </p:nvPr>
        </p:nvSpPr>
        <p:spPr>
          <a:xfrm>
            <a:off x="4860608" y="4676140"/>
            <a:ext cx="4081761" cy="687789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52F97A42-3BBB-42AD-890E-2145457F661F}" type="datetimeFigureOut">
              <a:rPr lang="en-US" smtClean="0"/>
              <a:t>6/18/2020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2649620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52F97A42-3BBB-42AD-890E-2145457F661F}" type="datetimeFigureOut">
              <a:rPr lang="en-US" smtClean="0"/>
              <a:t>6/18/2020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3090196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F97A42-3BBB-42AD-890E-2145457F661F}" type="datetimeFigureOut">
              <a:rPr lang="en-US" smtClean="0"/>
              <a:t>6/18/2020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3518892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fr-FR" smtClean="0"/>
              <a:t>Modifiez le style du titre</a:t>
            </a:r>
            <a:endParaRPr lang="en-US" dirty="0"/>
          </a:p>
        </p:txBody>
      </p:sp>
      <p:sp>
        <p:nvSpPr>
          <p:cNvPr id="3" name="Content Placeholder 2"/>
          <p:cNvSpPr>
            <a:spLocks noGrp="1"/>
          </p:cNvSpPr>
          <p:nvPr>
            <p:ph idx="1"/>
          </p:nvPr>
        </p:nvSpPr>
        <p:spPr>
          <a:xfrm>
            <a:off x="4081760" y="1843196"/>
            <a:ext cx="4860608" cy="9097433"/>
          </a:xfrm>
        </p:spPr>
        <p:txBody>
          <a:bodyPr/>
          <a:lstStyle>
            <a:lvl1pPr>
              <a:defRPr sz="3360"/>
            </a:lvl1pPr>
            <a:lvl2pPr>
              <a:defRPr sz="2940"/>
            </a:lvl2pPr>
            <a:lvl3pPr>
              <a:defRPr sz="2520"/>
            </a:lvl3pPr>
            <a:lvl4pPr>
              <a:defRPr sz="2100"/>
            </a:lvl4pPr>
            <a:lvl5pPr>
              <a:defRPr sz="2100"/>
            </a:lvl5pPr>
            <a:lvl6pPr>
              <a:defRPr sz="2100"/>
            </a:lvl6pPr>
            <a:lvl7pPr>
              <a:defRPr sz="2100"/>
            </a:lvl7pPr>
            <a:lvl8pPr>
              <a:defRPr sz="2100"/>
            </a:lvl8pPr>
            <a:lvl9pPr>
              <a:defRPr sz="21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52F97A42-3BBB-42AD-890E-2145457F661F}" type="datetimeFigureOut">
              <a:rPr lang="en-US" smtClean="0"/>
              <a:t>6/18/2020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3491316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61333" y="853440"/>
            <a:ext cx="3096637" cy="2987040"/>
          </a:xfrm>
        </p:spPr>
        <p:txBody>
          <a:bodyPr anchor="b"/>
          <a:lstStyle>
            <a:lvl1pPr>
              <a:defRPr sz="336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4081760" y="1843196"/>
            <a:ext cx="4860608" cy="9097433"/>
          </a:xfrm>
        </p:spPr>
        <p:txBody>
          <a:bodyPr anchor="t"/>
          <a:lstStyle>
            <a:lvl1pPr marL="0" indent="0">
              <a:buNone/>
              <a:defRPr sz="3360"/>
            </a:lvl1pPr>
            <a:lvl2pPr marL="480060" indent="0">
              <a:buNone/>
              <a:defRPr sz="2940"/>
            </a:lvl2pPr>
            <a:lvl3pPr marL="960120" indent="0">
              <a:buNone/>
              <a:defRPr sz="2520"/>
            </a:lvl3pPr>
            <a:lvl4pPr marL="1440180" indent="0">
              <a:buNone/>
              <a:defRPr sz="2100"/>
            </a:lvl4pPr>
            <a:lvl5pPr marL="1920240" indent="0">
              <a:buNone/>
              <a:defRPr sz="2100"/>
            </a:lvl5pPr>
            <a:lvl6pPr marL="2400300" indent="0">
              <a:buNone/>
              <a:defRPr sz="2100"/>
            </a:lvl6pPr>
            <a:lvl7pPr marL="2880360" indent="0">
              <a:buNone/>
              <a:defRPr sz="2100"/>
            </a:lvl7pPr>
            <a:lvl8pPr marL="3360420" indent="0">
              <a:buNone/>
              <a:defRPr sz="2100"/>
            </a:lvl8pPr>
            <a:lvl9pPr marL="3840480" indent="0">
              <a:buNone/>
              <a:defRPr sz="21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61333" y="3840480"/>
            <a:ext cx="3096637" cy="7114964"/>
          </a:xfrm>
        </p:spPr>
        <p:txBody>
          <a:bodyPr/>
          <a:lstStyle>
            <a:lvl1pPr marL="0" indent="0">
              <a:buNone/>
              <a:defRPr sz="1680"/>
            </a:lvl1pPr>
            <a:lvl2pPr marL="480060" indent="0">
              <a:buNone/>
              <a:defRPr sz="1470"/>
            </a:lvl2pPr>
            <a:lvl3pPr marL="960120" indent="0">
              <a:buNone/>
              <a:defRPr sz="1260"/>
            </a:lvl3pPr>
            <a:lvl4pPr marL="1440180" indent="0">
              <a:buNone/>
              <a:defRPr sz="1050"/>
            </a:lvl4pPr>
            <a:lvl5pPr marL="1920240" indent="0">
              <a:buNone/>
              <a:defRPr sz="1050"/>
            </a:lvl5pPr>
            <a:lvl6pPr marL="2400300" indent="0">
              <a:buNone/>
              <a:defRPr sz="1050"/>
            </a:lvl6pPr>
            <a:lvl7pPr marL="2880360" indent="0">
              <a:buNone/>
              <a:defRPr sz="1050"/>
            </a:lvl7pPr>
            <a:lvl8pPr marL="3360420" indent="0">
              <a:buNone/>
              <a:defRPr sz="1050"/>
            </a:lvl8pPr>
            <a:lvl9pPr marL="3840480" indent="0">
              <a:buNone/>
              <a:defRPr sz="105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52F97A42-3BBB-42AD-890E-2145457F661F}" type="datetimeFigureOut">
              <a:rPr lang="en-US" smtClean="0"/>
              <a:t>6/18/2020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70797A-3E63-4000-8CE1-A60EC2EE8A64}" type="slidenum">
              <a:rPr lang="en-US" smtClean="0"/>
              <a:t>‹N°›</a:t>
            </a:fld>
            <a:endParaRPr lang="en-US"/>
          </a:p>
        </p:txBody>
      </p:sp>
    </p:spTree>
    <p:extLst>
      <p:ext uri="{BB962C8B-B14F-4D97-AF65-F5344CB8AC3E}">
        <p14:creationId xmlns:p14="http://schemas.microsoft.com/office/powerpoint/2010/main" val="781642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681570"/>
            <a:ext cx="8281035" cy="2474384"/>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60083" y="3407833"/>
            <a:ext cx="8281035" cy="812249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60083" y="11865189"/>
            <a:ext cx="2160270" cy="681567"/>
          </a:xfrm>
          <a:prstGeom prst="rect">
            <a:avLst/>
          </a:prstGeom>
        </p:spPr>
        <p:txBody>
          <a:bodyPr vert="horz" lIns="91440" tIns="45720" rIns="91440" bIns="45720" rtlCol="0" anchor="ctr"/>
          <a:lstStyle>
            <a:lvl1pPr algn="l">
              <a:defRPr sz="1260">
                <a:solidFill>
                  <a:schemeClr val="tx1">
                    <a:tint val="75000"/>
                  </a:schemeClr>
                </a:solidFill>
              </a:defRPr>
            </a:lvl1pPr>
          </a:lstStyle>
          <a:p>
            <a:fld id="{52F97A42-3BBB-42AD-890E-2145457F661F}" type="datetimeFigureOut">
              <a:rPr lang="en-US" smtClean="0"/>
              <a:t>6/18/2020</a:t>
            </a:fld>
            <a:endParaRPr lang="en-US"/>
          </a:p>
        </p:txBody>
      </p:sp>
      <p:sp>
        <p:nvSpPr>
          <p:cNvPr id="5" name="Footer Placeholder 4"/>
          <p:cNvSpPr>
            <a:spLocks noGrp="1"/>
          </p:cNvSpPr>
          <p:nvPr>
            <p:ph type="ftr" sz="quarter" idx="3"/>
          </p:nvPr>
        </p:nvSpPr>
        <p:spPr>
          <a:xfrm>
            <a:off x="3180398" y="11865189"/>
            <a:ext cx="3240405" cy="681567"/>
          </a:xfrm>
          <a:prstGeom prst="rect">
            <a:avLst/>
          </a:prstGeom>
        </p:spPr>
        <p:txBody>
          <a:bodyPr vert="horz" lIns="91440" tIns="45720" rIns="91440" bIns="45720" rtlCol="0" anchor="ctr"/>
          <a:lstStyle>
            <a:lvl1pPr algn="ctr">
              <a:defRPr sz="12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780848" y="11865189"/>
            <a:ext cx="2160270" cy="681567"/>
          </a:xfrm>
          <a:prstGeom prst="rect">
            <a:avLst/>
          </a:prstGeom>
        </p:spPr>
        <p:txBody>
          <a:bodyPr vert="horz" lIns="91440" tIns="45720" rIns="91440" bIns="45720" rtlCol="0" anchor="ctr"/>
          <a:lstStyle>
            <a:lvl1pPr algn="r">
              <a:defRPr sz="1260">
                <a:solidFill>
                  <a:schemeClr val="tx1">
                    <a:tint val="75000"/>
                  </a:schemeClr>
                </a:solidFill>
              </a:defRPr>
            </a:lvl1pPr>
          </a:lstStyle>
          <a:p>
            <a:fld id="{D870797A-3E63-4000-8CE1-A60EC2EE8A64}" type="slidenum">
              <a:rPr lang="en-US" smtClean="0"/>
              <a:t>‹N°›</a:t>
            </a:fld>
            <a:endParaRPr lang="en-US"/>
          </a:p>
        </p:txBody>
      </p:sp>
    </p:spTree>
    <p:extLst>
      <p:ext uri="{BB962C8B-B14F-4D97-AF65-F5344CB8AC3E}">
        <p14:creationId xmlns:p14="http://schemas.microsoft.com/office/powerpoint/2010/main" val="115046593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60120" rtl="0" eaLnBrk="1" latinLnBrk="0" hangingPunct="1">
        <a:lnSpc>
          <a:spcPct val="90000"/>
        </a:lnSpc>
        <a:spcBef>
          <a:spcPct val="0"/>
        </a:spcBef>
        <a:buNone/>
        <a:defRPr sz="4620" kern="1200">
          <a:solidFill>
            <a:schemeClr val="tx1"/>
          </a:solidFill>
          <a:latin typeface="+mj-lt"/>
          <a:ea typeface="+mj-ea"/>
          <a:cs typeface="+mj-cs"/>
        </a:defRPr>
      </a:lvl1pPr>
    </p:titleStyle>
    <p:bodyStyle>
      <a:lvl1pPr marL="240030" indent="-240030" algn="l" defTabSz="960120" rtl="0" eaLnBrk="1" latinLnBrk="0" hangingPunct="1">
        <a:lnSpc>
          <a:spcPct val="90000"/>
        </a:lnSpc>
        <a:spcBef>
          <a:spcPts val="1050"/>
        </a:spcBef>
        <a:buFont typeface="Arial" panose="020B0604020202020204" pitchFamily="34" charset="0"/>
        <a:buChar char="•"/>
        <a:defRPr sz="2940" kern="1200">
          <a:solidFill>
            <a:schemeClr val="tx1"/>
          </a:solidFill>
          <a:latin typeface="+mn-lt"/>
          <a:ea typeface="+mn-ea"/>
          <a:cs typeface="+mn-cs"/>
        </a:defRPr>
      </a:lvl1pPr>
      <a:lvl2pPr marL="720090" indent="-240030" algn="l" defTabSz="960120" rtl="0" eaLnBrk="1" latinLnBrk="0" hangingPunct="1">
        <a:lnSpc>
          <a:spcPct val="90000"/>
        </a:lnSpc>
        <a:spcBef>
          <a:spcPts val="525"/>
        </a:spcBef>
        <a:buFont typeface="Arial" panose="020B0604020202020204" pitchFamily="34" charset="0"/>
        <a:buChar char="•"/>
        <a:defRPr sz="2520" kern="1200">
          <a:solidFill>
            <a:schemeClr val="tx1"/>
          </a:solidFill>
          <a:latin typeface="+mn-lt"/>
          <a:ea typeface="+mn-ea"/>
          <a:cs typeface="+mn-cs"/>
        </a:defRPr>
      </a:lvl2pPr>
      <a:lvl3pPr marL="1200150" indent="-240030" algn="l" defTabSz="960120" rtl="0" eaLnBrk="1" latinLnBrk="0" hangingPunct="1">
        <a:lnSpc>
          <a:spcPct val="90000"/>
        </a:lnSpc>
        <a:spcBef>
          <a:spcPts val="525"/>
        </a:spcBef>
        <a:buFont typeface="Arial" panose="020B0604020202020204" pitchFamily="34" charset="0"/>
        <a:buChar char="•"/>
        <a:defRPr sz="2100" kern="1200">
          <a:solidFill>
            <a:schemeClr val="tx1"/>
          </a:solidFill>
          <a:latin typeface="+mn-lt"/>
          <a:ea typeface="+mn-ea"/>
          <a:cs typeface="+mn-cs"/>
        </a:defRPr>
      </a:lvl3pPr>
      <a:lvl4pPr marL="16802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4pPr>
      <a:lvl5pPr marL="216027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5pPr>
      <a:lvl6pPr marL="264033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2039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60045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80510" indent="-240030" algn="l" defTabSz="960120"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60120" rtl="0" eaLnBrk="1" latinLnBrk="0" hangingPunct="1">
        <a:defRPr sz="1890" kern="1200">
          <a:solidFill>
            <a:schemeClr val="tx1"/>
          </a:solidFill>
          <a:latin typeface="+mn-lt"/>
          <a:ea typeface="+mn-ea"/>
          <a:cs typeface="+mn-cs"/>
        </a:defRPr>
      </a:lvl1pPr>
      <a:lvl2pPr marL="480060" algn="l" defTabSz="960120" rtl="0" eaLnBrk="1" latinLnBrk="0" hangingPunct="1">
        <a:defRPr sz="1890" kern="1200">
          <a:solidFill>
            <a:schemeClr val="tx1"/>
          </a:solidFill>
          <a:latin typeface="+mn-lt"/>
          <a:ea typeface="+mn-ea"/>
          <a:cs typeface="+mn-cs"/>
        </a:defRPr>
      </a:lvl2pPr>
      <a:lvl3pPr marL="960120" algn="l" defTabSz="960120" rtl="0" eaLnBrk="1" latinLnBrk="0" hangingPunct="1">
        <a:defRPr sz="1890" kern="1200">
          <a:solidFill>
            <a:schemeClr val="tx1"/>
          </a:solidFill>
          <a:latin typeface="+mn-lt"/>
          <a:ea typeface="+mn-ea"/>
          <a:cs typeface="+mn-cs"/>
        </a:defRPr>
      </a:lvl3pPr>
      <a:lvl4pPr marL="1440180" algn="l" defTabSz="960120" rtl="0" eaLnBrk="1" latinLnBrk="0" hangingPunct="1">
        <a:defRPr sz="1890" kern="1200">
          <a:solidFill>
            <a:schemeClr val="tx1"/>
          </a:solidFill>
          <a:latin typeface="+mn-lt"/>
          <a:ea typeface="+mn-ea"/>
          <a:cs typeface="+mn-cs"/>
        </a:defRPr>
      </a:lvl4pPr>
      <a:lvl5pPr marL="1920240" algn="l" defTabSz="960120" rtl="0" eaLnBrk="1" latinLnBrk="0" hangingPunct="1">
        <a:defRPr sz="1890" kern="1200">
          <a:solidFill>
            <a:schemeClr val="tx1"/>
          </a:solidFill>
          <a:latin typeface="+mn-lt"/>
          <a:ea typeface="+mn-ea"/>
          <a:cs typeface="+mn-cs"/>
        </a:defRPr>
      </a:lvl5pPr>
      <a:lvl6pPr marL="2400300" algn="l" defTabSz="960120" rtl="0" eaLnBrk="1" latinLnBrk="0" hangingPunct="1">
        <a:defRPr sz="1890" kern="1200">
          <a:solidFill>
            <a:schemeClr val="tx1"/>
          </a:solidFill>
          <a:latin typeface="+mn-lt"/>
          <a:ea typeface="+mn-ea"/>
          <a:cs typeface="+mn-cs"/>
        </a:defRPr>
      </a:lvl6pPr>
      <a:lvl7pPr marL="2880360" algn="l" defTabSz="960120" rtl="0" eaLnBrk="1" latinLnBrk="0" hangingPunct="1">
        <a:defRPr sz="1890" kern="1200">
          <a:solidFill>
            <a:schemeClr val="tx1"/>
          </a:solidFill>
          <a:latin typeface="+mn-lt"/>
          <a:ea typeface="+mn-ea"/>
          <a:cs typeface="+mn-cs"/>
        </a:defRPr>
      </a:lvl7pPr>
      <a:lvl8pPr marL="3360420" algn="l" defTabSz="960120" rtl="0" eaLnBrk="1" latinLnBrk="0" hangingPunct="1">
        <a:defRPr sz="1890" kern="1200">
          <a:solidFill>
            <a:schemeClr val="tx1"/>
          </a:solidFill>
          <a:latin typeface="+mn-lt"/>
          <a:ea typeface="+mn-ea"/>
          <a:cs typeface="+mn-cs"/>
        </a:defRPr>
      </a:lvl8pPr>
      <a:lvl9pPr marL="3840480" algn="l" defTabSz="960120" rtl="0" eaLnBrk="1" latinLnBrk="0" hangingPunct="1">
        <a:defRPr sz="18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itak.feilab.net/" TargetMode="External"/><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Connecteur droit 8"/>
          <p:cNvCxnSpPr/>
          <p:nvPr/>
        </p:nvCxnSpPr>
        <p:spPr>
          <a:xfrm>
            <a:off x="1747123" y="3619513"/>
            <a:ext cx="641794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1745020"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2238381"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2731742"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3225103"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3718464"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4211825"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4705186"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5198547"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5691908"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6185269"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6678630"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7171991"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7665352"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8158716" y="3617412"/>
            <a:ext cx="0" cy="737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0" name="Graphique 29"/>
          <p:cNvGraphicFramePr>
            <a:graphicFrameLocks/>
          </p:cNvGraphicFramePr>
          <p:nvPr>
            <p:extLst>
              <p:ext uri="{D42A27DB-BD31-4B8C-83A1-F6EECF244321}">
                <p14:modId xmlns:p14="http://schemas.microsoft.com/office/powerpoint/2010/main" val="2866211671"/>
              </p:ext>
            </p:extLst>
          </p:nvPr>
        </p:nvGraphicFramePr>
        <p:xfrm>
          <a:off x="990424" y="1414402"/>
          <a:ext cx="7404276" cy="3894197"/>
        </p:xfrm>
        <a:graphic>
          <a:graphicData uri="http://schemas.openxmlformats.org/drawingml/2006/chart">
            <c:chart xmlns:c="http://schemas.openxmlformats.org/drawingml/2006/chart" xmlns:r="http://schemas.openxmlformats.org/officeDocument/2006/relationships" r:id="rId2"/>
          </a:graphicData>
        </a:graphic>
      </p:graphicFrame>
      <p:sp>
        <p:nvSpPr>
          <p:cNvPr id="20" name="Rectangle 19"/>
          <p:cNvSpPr/>
          <p:nvPr/>
        </p:nvSpPr>
        <p:spPr>
          <a:xfrm>
            <a:off x="957529" y="5455831"/>
            <a:ext cx="7495314" cy="2631490"/>
          </a:xfrm>
          <a:prstGeom prst="rect">
            <a:avLst/>
          </a:prstGeom>
        </p:spPr>
        <p:txBody>
          <a:bodyPr wrap="square">
            <a:spAutoFit/>
          </a:bodyPr>
          <a:lstStyle/>
          <a:p>
            <a:pPr algn="just"/>
            <a:endParaRPr lang="en-US" sz="1500" dirty="0">
              <a:solidFill>
                <a:srgbClr val="000000"/>
              </a:solidFill>
              <a:latin typeface="Times New Roman" panose="02020603050405020304" pitchFamily="18" charset="0"/>
              <a:cs typeface="Times New Roman" panose="02020603050405020304" pitchFamily="18" charset="0"/>
            </a:endParaRPr>
          </a:p>
          <a:p>
            <a:pPr algn="just"/>
            <a:r>
              <a:rPr lang="en-US" sz="1500" dirty="0">
                <a:solidFill>
                  <a:srgbClr val="000000"/>
                </a:solidFill>
                <a:latin typeface="Times New Roman" panose="02020603050405020304" pitchFamily="18" charset="0"/>
                <a:cs typeface="Times New Roman" panose="02020603050405020304" pitchFamily="18" charset="0"/>
              </a:rPr>
              <a:t> </a:t>
            </a:r>
            <a:r>
              <a:rPr lang="en-US" sz="1500" b="1" dirty="0" smtClean="0">
                <a:solidFill>
                  <a:srgbClr val="000000"/>
                </a:solidFill>
                <a:latin typeface="Times New Roman" panose="02020603050405020304" pitchFamily="18" charset="0"/>
                <a:cs typeface="Times New Roman" panose="02020603050405020304" pitchFamily="18" charset="0"/>
              </a:rPr>
              <a:t>Figure S3 – </a:t>
            </a:r>
            <a:r>
              <a:rPr lang="en-US" sz="1500" dirty="0" smtClean="0">
                <a:solidFill>
                  <a:srgbClr val="000000"/>
                </a:solidFill>
                <a:latin typeface="Times New Roman" panose="02020603050405020304" pitchFamily="18" charset="0"/>
                <a:cs typeface="Times New Roman" panose="02020603050405020304" pitchFamily="18" charset="0"/>
              </a:rPr>
              <a:t>Numbers of DEGs in the different families of transcription factors. The list of common bean transcription </a:t>
            </a:r>
            <a:r>
              <a:rPr lang="en-US" sz="1500" dirty="0">
                <a:solidFill>
                  <a:srgbClr val="000000"/>
                </a:solidFill>
                <a:latin typeface="Times New Roman" panose="02020603050405020304" pitchFamily="18" charset="0"/>
                <a:cs typeface="Times New Roman" panose="02020603050405020304" pitchFamily="18" charset="0"/>
              </a:rPr>
              <a:t>factors </a:t>
            </a:r>
            <a:r>
              <a:rPr lang="en-US" sz="1500" dirty="0" smtClean="0">
                <a:solidFill>
                  <a:srgbClr val="000000"/>
                </a:solidFill>
                <a:latin typeface="Times New Roman" panose="02020603050405020304" pitchFamily="18" charset="0"/>
                <a:cs typeface="Times New Roman" panose="02020603050405020304" pitchFamily="18" charset="0"/>
              </a:rPr>
              <a:t>was </a:t>
            </a:r>
            <a:r>
              <a:rPr lang="en-US" sz="1500" dirty="0">
                <a:solidFill>
                  <a:srgbClr val="000000"/>
                </a:solidFill>
                <a:latin typeface="Times New Roman" panose="02020603050405020304" pitchFamily="18" charset="0"/>
                <a:cs typeface="Times New Roman" panose="02020603050405020304" pitchFamily="18" charset="0"/>
              </a:rPr>
              <a:t>retrieved from the </a:t>
            </a:r>
            <a:r>
              <a:rPr lang="en-US" sz="1500" dirty="0" err="1">
                <a:solidFill>
                  <a:srgbClr val="000000"/>
                </a:solidFill>
                <a:latin typeface="Times New Roman" panose="02020603050405020304" pitchFamily="18" charset="0"/>
                <a:cs typeface="Times New Roman" panose="02020603050405020304" pitchFamily="18" charset="0"/>
              </a:rPr>
              <a:t>iTAK</a:t>
            </a:r>
            <a:r>
              <a:rPr lang="en-US" sz="1500" dirty="0">
                <a:solidFill>
                  <a:srgbClr val="000000"/>
                </a:solidFill>
                <a:latin typeface="Times New Roman" panose="02020603050405020304" pitchFamily="18" charset="0"/>
                <a:cs typeface="Times New Roman" panose="02020603050405020304" pitchFamily="18" charset="0"/>
              </a:rPr>
              <a:t> database (</a:t>
            </a:r>
            <a:r>
              <a:rPr lang="en-US" sz="1500" dirty="0">
                <a:solidFill>
                  <a:srgbClr val="000000"/>
                </a:solidFill>
                <a:latin typeface="Times New Roman" panose="02020603050405020304" pitchFamily="18" charset="0"/>
                <a:cs typeface="Times New Roman" panose="02020603050405020304" pitchFamily="18" charset="0"/>
                <a:hlinkClick r:id="rId3"/>
              </a:rPr>
              <a:t>http://itak.feilab.net</a:t>
            </a:r>
            <a:r>
              <a:rPr lang="en-US" sz="1500" dirty="0">
                <a:solidFill>
                  <a:srgbClr val="000000"/>
                </a:solidFill>
                <a:latin typeface="Times New Roman" panose="02020603050405020304" pitchFamily="18" charset="0"/>
                <a:cs typeface="Times New Roman" panose="02020603050405020304" pitchFamily="18" charset="0"/>
              </a:rPr>
              <a:t>, Zheng et al. 2016). </a:t>
            </a:r>
            <a:r>
              <a:rPr lang="en-US" sz="1500" dirty="0" smtClean="0">
                <a:solidFill>
                  <a:srgbClr val="000000"/>
                </a:solidFill>
                <a:latin typeface="Times New Roman" panose="02020603050405020304" pitchFamily="18" charset="0"/>
                <a:cs typeface="Times New Roman" panose="02020603050405020304" pitchFamily="18" charset="0"/>
              </a:rPr>
              <a:t>The numbers of induced and repressed genes are represented by red and blue bars respectively, in the specific transcriptomes of BAT93 (solid) or JaloEEP558 (hatched). Only families with at least 10 DEGs were represented. </a:t>
            </a:r>
          </a:p>
          <a:p>
            <a:pPr algn="just"/>
            <a:endParaRPr lang="en-US" sz="1500" dirty="0" smtClean="0">
              <a:latin typeface="Times New Roman" panose="02020603050405020304" pitchFamily="18" charset="0"/>
              <a:cs typeface="Times New Roman" panose="02020603050405020304" pitchFamily="18" charset="0"/>
            </a:endParaRPr>
          </a:p>
          <a:p>
            <a:pPr algn="just"/>
            <a:r>
              <a:rPr lang="en-US" sz="1500" dirty="0" smtClean="0">
                <a:latin typeface="Times New Roman" panose="02020603050405020304" pitchFamily="18" charset="0"/>
                <a:cs typeface="Times New Roman" panose="02020603050405020304" pitchFamily="18" charset="0"/>
              </a:rPr>
              <a:t>Full reference </a:t>
            </a:r>
            <a:r>
              <a:rPr lang="en-US" sz="1500" dirty="0">
                <a:latin typeface="Times New Roman" panose="02020603050405020304" pitchFamily="18" charset="0"/>
                <a:cs typeface="Times New Roman" panose="02020603050405020304" pitchFamily="18" charset="0"/>
              </a:rPr>
              <a:t>: Zheng Y, Jiao C, Sun H, </a:t>
            </a:r>
            <a:r>
              <a:rPr lang="en-US" sz="1500" dirty="0" err="1">
                <a:latin typeface="Times New Roman" panose="02020603050405020304" pitchFamily="18" charset="0"/>
                <a:cs typeface="Times New Roman" panose="02020603050405020304" pitchFamily="18" charset="0"/>
              </a:rPr>
              <a:t>Rosli</a:t>
            </a:r>
            <a:r>
              <a:rPr lang="en-US" sz="1500" dirty="0">
                <a:latin typeface="Times New Roman" panose="02020603050405020304" pitchFamily="18" charset="0"/>
                <a:cs typeface="Times New Roman" panose="02020603050405020304" pitchFamily="18" charset="0"/>
              </a:rPr>
              <a:t> HG, Pombo MA, Zhang P, et al. </a:t>
            </a:r>
            <a:r>
              <a:rPr lang="en-US" sz="1500" dirty="0" err="1">
                <a:latin typeface="Times New Roman" panose="02020603050405020304" pitchFamily="18" charset="0"/>
                <a:cs typeface="Times New Roman" panose="02020603050405020304" pitchFamily="18" charset="0"/>
              </a:rPr>
              <a:t>iTAK</a:t>
            </a:r>
            <a:r>
              <a:rPr lang="en-US" sz="1500" dirty="0">
                <a:latin typeface="Times New Roman" panose="02020603050405020304" pitchFamily="18" charset="0"/>
                <a:cs typeface="Times New Roman" panose="02020603050405020304" pitchFamily="18" charset="0"/>
              </a:rPr>
              <a:t>: A Program for Genome-wide Prediction and Classification of Plant Transcription Factors, Transcriptional Regulators, and Protein Kinases. </a:t>
            </a:r>
            <a:r>
              <a:rPr lang="en-US" sz="1500" dirty="0" err="1">
                <a:latin typeface="Times New Roman" panose="02020603050405020304" pitchFamily="18" charset="0"/>
                <a:cs typeface="Times New Roman" panose="02020603050405020304" pitchFamily="18" charset="0"/>
              </a:rPr>
              <a:t>Mol</a:t>
            </a:r>
            <a:r>
              <a:rPr lang="en-US" sz="1500" dirty="0">
                <a:latin typeface="Times New Roman" panose="02020603050405020304" pitchFamily="18" charset="0"/>
                <a:cs typeface="Times New Roman" panose="02020603050405020304" pitchFamily="18" charset="0"/>
              </a:rPr>
              <a:t> Plant. 2016;9:1667–70</a:t>
            </a:r>
            <a:r>
              <a:rPr lang="en-US" sz="1500" dirty="0" smtClean="0">
                <a:latin typeface="Times New Roman" panose="02020603050405020304" pitchFamily="18" charset="0"/>
                <a:cs typeface="Times New Roman" panose="02020603050405020304" pitchFamily="18" charset="0"/>
              </a:rPr>
              <a:t>. doi:10.1016/j.molp.2016.09.014.</a:t>
            </a:r>
            <a:endParaRPr lang="en-US" sz="1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3155421"/>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TotalTime>
  <Words>134</Words>
  <Application>Microsoft Office PowerPoint</Application>
  <PresentationFormat>A3 (297 x 420 mm)</PresentationFormat>
  <Paragraphs>5</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Calibri Light</vt:lpstr>
      <vt:lpstr>Times New Roman</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Justine Foucher</dc:creator>
  <cp:lastModifiedBy>Justine Foucher</cp:lastModifiedBy>
  <cp:revision>9</cp:revision>
  <dcterms:created xsi:type="dcterms:W3CDTF">2020-05-13T16:45:56Z</dcterms:created>
  <dcterms:modified xsi:type="dcterms:W3CDTF">2020-06-18T17:34:53Z</dcterms:modified>
</cp:coreProperties>
</file>