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科研\黄瓜皮色测序\自己投稿\整理图表\Supplemental materials\Figure 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783637" cy="388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5118" y="5761892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Figure S2.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correlation analysis and principal component analysis (PCA) in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Lv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Bai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fruit.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509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1</cp:revision>
  <dcterms:created xsi:type="dcterms:W3CDTF">2006-08-16T00:00:00Z</dcterms:created>
  <dcterms:modified xsi:type="dcterms:W3CDTF">2020-04-16T07:35:30Z</dcterms:modified>
</cp:coreProperties>
</file>