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8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科研\黄瓜皮色测序\自己投稿\整理图表\Supplemental materials\Figure S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8443487" cy="343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228600" y="487680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Figure S3.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The number of DEGs belonging to different transcription factor families detected in 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Lv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Bai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. </a:t>
            </a:r>
            <a:endParaRPr lang="zh-CN" altLang="zh-C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299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PC</cp:lastModifiedBy>
  <cp:revision>1</cp:revision>
  <dcterms:created xsi:type="dcterms:W3CDTF">2006-08-16T00:00:00Z</dcterms:created>
  <dcterms:modified xsi:type="dcterms:W3CDTF">2020-04-16T07:36:21Z</dcterms:modified>
</cp:coreProperties>
</file>