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72" userDrawn="1">
          <p15:clr>
            <a:srgbClr val="A4A3A4"/>
          </p15:clr>
        </p15:guide>
        <p15:guide id="2" pos="4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92" y="60"/>
      </p:cViewPr>
      <p:guideLst>
        <p:guide orient="horz" pos="3672"/>
        <p:guide pos="4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1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7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0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7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3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1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8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6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4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01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0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00088" y="5509264"/>
            <a:ext cx="1097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S1 Fig.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B-cell epitope prediction of Sensor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histidine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protein kinase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UhpB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(A: Linear, B: Beta-turn, C: Flexibility, D: Surface Accessibility, E: Antigenicity, F: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Hydrophilicity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For each graph, X-axis and Y-axis represent the position and score. Residues that fall above the threshold value are shown in yellow color while the highest peak in yellow color identifies most favored position.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C:\Users\User\Desktop\Hasan_Vibrio\fwdallfiguresmahmudulhasan\Supplementary Figure 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4" y="0"/>
            <a:ext cx="6099175" cy="5509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4788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75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Sathish</cp:lastModifiedBy>
  <cp:revision>18</cp:revision>
  <dcterms:created xsi:type="dcterms:W3CDTF">2020-03-31T14:28:06Z</dcterms:created>
  <dcterms:modified xsi:type="dcterms:W3CDTF">2020-07-30T10:12:49Z</dcterms:modified>
</cp:coreProperties>
</file>