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4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3672"/>
        <p:guide pos="4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1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1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6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88" y="5456575"/>
            <a:ext cx="104441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S2 Fig.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B-cell epitope prediction of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Flagellar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hook-associated protein (A: Linear, B: Beta-turn, C: Flexibility, D: Surface Accessibility, E: Antigenicity, F: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Hydrophilicity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For each graph, X-axis and Y-axis represent the position and score. Residues that fall above the threshold value are shown in yellow color while the highest peak in yellow color identifies most favored position.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 descr="C:\Users\User\Desktop\Hasan_Vibrio\fwdallfiguresmahmudulhasan\Supplementary Figure 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700" y="0"/>
            <a:ext cx="6109970" cy="54565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34274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73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Sathish</cp:lastModifiedBy>
  <cp:revision>19</cp:revision>
  <dcterms:created xsi:type="dcterms:W3CDTF">2020-03-31T14:28:06Z</dcterms:created>
  <dcterms:modified xsi:type="dcterms:W3CDTF">2020-07-30T10:13:06Z</dcterms:modified>
</cp:coreProperties>
</file>