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72" userDrawn="1">
          <p15:clr>
            <a:srgbClr val="A4A3A4"/>
          </p15:clr>
        </p15:guide>
        <p15:guide id="2" pos="48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0"/>
      </p:cViewPr>
      <p:guideLst>
        <p:guide orient="horz" pos="3672"/>
        <p:guide pos="4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19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7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00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79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2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3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717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84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6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7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301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53EB-751E-44CB-BEF1-6BDA63B5E85D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69A6FD-1F88-4314-B461-C727376475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006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Desktop\Hasan_Vibrio\fwdallfiguresmahmudulhasan\Supplementary Figure 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3" y="-4763"/>
            <a:ext cx="5640704" cy="63110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571625" y="6306243"/>
            <a:ext cx="9329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S3 Fig.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Secondary structure prediction of constructed vaccine protein V1 using PESIPRED server.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997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15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Sathish</cp:lastModifiedBy>
  <cp:revision>20</cp:revision>
  <dcterms:created xsi:type="dcterms:W3CDTF">2020-03-31T14:28:06Z</dcterms:created>
  <dcterms:modified xsi:type="dcterms:W3CDTF">2020-07-30T10:13:27Z</dcterms:modified>
</cp:coreProperties>
</file>