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0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672" userDrawn="1">
          <p15:clr>
            <a:srgbClr val="A4A3A4"/>
          </p15:clr>
        </p15:guide>
        <p15:guide id="2" pos="482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howGuides="1">
      <p:cViewPr varScale="1">
        <p:scale>
          <a:sx n="68" d="100"/>
          <a:sy n="68" d="100"/>
        </p:scale>
        <p:origin x="792" y="60"/>
      </p:cViewPr>
      <p:guideLst>
        <p:guide orient="horz" pos="3672"/>
        <p:guide pos="482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D653EB-751E-44CB-BEF1-6BDA63B5E85D}" type="datetimeFigureOut">
              <a:rPr lang="en-US" smtClean="0"/>
              <a:t>7/30/2020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69A6FD-1F88-4314-B461-C727376475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81190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D653EB-751E-44CB-BEF1-6BDA63B5E85D}" type="datetimeFigureOut">
              <a:rPr lang="en-US" smtClean="0"/>
              <a:t>7/30/2020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69A6FD-1F88-4314-B461-C727376475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49733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D653EB-751E-44CB-BEF1-6BDA63B5E85D}" type="datetimeFigureOut">
              <a:rPr lang="en-US" smtClean="0"/>
              <a:t>7/30/2020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69A6FD-1F88-4314-B461-C727376475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01006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D653EB-751E-44CB-BEF1-6BDA63B5E85D}" type="datetimeFigureOut">
              <a:rPr lang="en-US" smtClean="0"/>
              <a:t>7/30/2020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69A6FD-1F88-4314-B461-C727376475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69794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D653EB-751E-44CB-BEF1-6BDA63B5E85D}" type="datetimeFigureOut">
              <a:rPr lang="en-US" smtClean="0"/>
              <a:t>7/30/2020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69A6FD-1F88-4314-B461-C727376475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9327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D653EB-751E-44CB-BEF1-6BDA63B5E85D}" type="datetimeFigureOut">
              <a:rPr lang="en-US" smtClean="0"/>
              <a:t>7/30/2020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69A6FD-1F88-4314-B461-C727376475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09336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D653EB-751E-44CB-BEF1-6BDA63B5E85D}" type="datetimeFigureOut">
              <a:rPr lang="en-US" smtClean="0"/>
              <a:t>7/30/2020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69A6FD-1F88-4314-B461-C727376475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97176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D653EB-751E-44CB-BEF1-6BDA63B5E85D}" type="datetimeFigureOut">
              <a:rPr lang="en-US" smtClean="0"/>
              <a:t>7/30/2020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69A6FD-1F88-4314-B461-C727376475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90846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D653EB-751E-44CB-BEF1-6BDA63B5E85D}" type="datetimeFigureOut">
              <a:rPr lang="en-US" smtClean="0"/>
              <a:t>7/30/2020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69A6FD-1F88-4314-B461-C727376475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40653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D653EB-751E-44CB-BEF1-6BDA63B5E85D}" type="datetimeFigureOut">
              <a:rPr lang="en-US" smtClean="0"/>
              <a:t>7/30/2020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69A6FD-1F88-4314-B461-C727376475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8744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D653EB-751E-44CB-BEF1-6BDA63B5E85D}" type="datetimeFigureOut">
              <a:rPr lang="en-US" smtClean="0"/>
              <a:t>7/30/2020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69A6FD-1F88-4314-B461-C727376475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33019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D653EB-751E-44CB-BEF1-6BDA63B5E85D}" type="datetimeFigureOut">
              <a:rPr lang="en-US" smtClean="0"/>
              <a:t>7/30/2020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69A6FD-1F88-4314-B461-C727376475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10066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814637" y="6015038"/>
            <a:ext cx="804386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S4 Fig.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3D modeled structure of vaccine protein. (A) V2 and (B) V3 generated via </a:t>
            </a:r>
            <a:r>
              <a:rPr lang="en-US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RaptorX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server.</a:t>
            </a: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" name="Picture 2" descr="C:\Users\User\Desktop\Hasan_Vibrio\fwdallfiguresmahmudulhasan\Supplementary Figure 4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2536" y="753745"/>
            <a:ext cx="10063163" cy="450405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17897514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456</TotalTime>
  <Words>24</Words>
  <Application>Microsoft Office PowerPoint</Application>
  <PresentationFormat>Widescreen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Sathish</cp:lastModifiedBy>
  <cp:revision>21</cp:revision>
  <dcterms:created xsi:type="dcterms:W3CDTF">2020-03-31T14:28:06Z</dcterms:created>
  <dcterms:modified xsi:type="dcterms:W3CDTF">2020-07-30T10:13:50Z</dcterms:modified>
</cp:coreProperties>
</file>