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4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0"/>
      </p:cViewPr>
      <p:guideLst>
        <p:guide orient="horz" pos="3672"/>
        <p:guide pos="4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1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1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8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6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71699" y="6043617"/>
            <a:ext cx="9001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S5 Fig.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Disulfide engineering of vaccine protein V1. (A) Initial form, (B) Mutant form.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User\Desktop\Hasan_Vibrio\fwdallfiguresmahmudulhasan\Supplementary Figure 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4" y="839470"/>
            <a:ext cx="9563101" cy="4989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9136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22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Sathish</cp:lastModifiedBy>
  <cp:revision>22</cp:revision>
  <dcterms:created xsi:type="dcterms:W3CDTF">2020-03-31T14:28:06Z</dcterms:created>
  <dcterms:modified xsi:type="dcterms:W3CDTF">2020-07-30T10:14:04Z</dcterms:modified>
</cp:coreProperties>
</file>