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40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88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06/07/2020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87727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Gokhale et al (2020) Diabetologia DOI 10.1007/s00125-020-05217-1 </a:t>
            </a:r>
            <a:endParaRPr lang="en-GB" sz="1200" dirty="0"/>
          </a:p>
          <a:p>
            <a:r>
              <a:rPr lang="en-GB" sz="1200" dirty="0"/>
              <a:t>© </a:t>
            </a:r>
            <a:r>
              <a:rPr lang="en-GB" sz="1200" b="0" i="0" u="none" strike="noStrike" baseline="0" dirty="0">
                <a:solidFill>
                  <a:srgbClr val="131413"/>
                </a:solidFill>
              </a:rPr>
              <a:t>Springer-Verlag GmbH Germany, part of Springer Nature 2020</a:t>
            </a:r>
            <a:endParaRPr lang="en-GB" sz="1200" dirty="0"/>
          </a:p>
          <a:p>
            <a:r>
              <a:rPr lang="en-GB" sz="1200" dirty="0"/>
              <a:t>Template from www.repeatinitiative.org/projects.html, which is licensed under a CC BY 3.0 (Attribution 3.0 </a:t>
            </a:r>
            <a:r>
              <a:rPr lang="en-GB" sz="1200" dirty="0" err="1"/>
              <a:t>Unported</a:t>
            </a:r>
            <a:r>
              <a:rPr lang="en-GB" sz="1200" dirty="0"/>
              <a:t>) License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44624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Framework for a cohort study using an administrative claims or electronic medical record database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350821-D03C-4D83-B22A-5B0E75A0C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8469" y="746483"/>
            <a:ext cx="6077867" cy="541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80526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Gokhale et al (2020) Diabetologia DOI 10.1007/s00125-020-05217-1 </a:t>
            </a:r>
          </a:p>
          <a:p>
            <a:r>
              <a:rPr lang="en-GB" sz="1200" dirty="0"/>
              <a:t>© </a:t>
            </a:r>
            <a:r>
              <a:rPr lang="en-GB" sz="1200" b="0" i="0" u="none" strike="noStrike" baseline="0" dirty="0">
                <a:solidFill>
                  <a:srgbClr val="131413"/>
                </a:solidFill>
              </a:rPr>
              <a:t>Springer-Verlag GmbH Germany, part of Springer Nature 2020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4624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Depiction of problems encountered when comparing treated vs untreated (not using active comparator) patients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E3A04C-1DE6-47DD-ADE9-22669A786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836712"/>
            <a:ext cx="4968552" cy="522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03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910371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Gokhale et al (2020) Diabetologia DOI 10.1007/s00125-020-05217-1 </a:t>
            </a:r>
            <a:endParaRPr lang="en-GB" sz="1200" dirty="0"/>
          </a:p>
          <a:p>
            <a:r>
              <a:rPr lang="en-GB" sz="1200" dirty="0"/>
              <a:t>© </a:t>
            </a:r>
            <a:r>
              <a:rPr lang="en-GB" sz="1200" b="0" i="0" u="none" strike="noStrike" baseline="0" dirty="0">
                <a:solidFill>
                  <a:srgbClr val="131413"/>
                </a:solidFill>
              </a:rPr>
              <a:t>Springer-Verlag GmbH Germany, part of Springer Nature 2020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4624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Schematic diagram of the active comparator new-user design comparing two glucose-lowering drugs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A977C-19D1-4CEA-968C-539967198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99" y="836712"/>
            <a:ext cx="8365425" cy="49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99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134</Words>
  <Application>Microsoft Office PowerPoint</Application>
  <PresentationFormat>On-screen Show (4:3)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Shelley Williams</cp:lastModifiedBy>
  <cp:revision>41</cp:revision>
  <dcterms:created xsi:type="dcterms:W3CDTF">2016-06-15T12:53:43Z</dcterms:created>
  <dcterms:modified xsi:type="dcterms:W3CDTF">2020-07-06T19:20:56Z</dcterms:modified>
</cp:coreProperties>
</file>