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6858000" cy="9144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71" autoAdjust="0"/>
  </p:normalViewPr>
  <p:slideViewPr>
    <p:cSldViewPr>
      <p:cViewPr>
        <p:scale>
          <a:sx n="98" d="100"/>
          <a:sy n="98" d="100"/>
        </p:scale>
        <p:origin x="-2856" y="-162"/>
      </p:cViewPr>
      <p:guideLst>
        <p:guide orient="horz" pos="2880"/>
        <p:guide pos="8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55FBCD-D318-4371-8053-EFBBC77DAA6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9775" y="741363"/>
            <a:ext cx="2778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EA6F4-1D04-4C20-A904-748DDB3FEE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11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3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362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762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9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9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99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43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4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250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910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3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3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381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1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96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4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1" y="364073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4" y="1913473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216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58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6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4DC34-1A03-4429-9567-0C3B51E52AC9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40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6D1AB-4FA5-43CE-AC07-9BAEEE988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48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303036" y="418718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6632" y="107504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Fig S7</a:t>
            </a:r>
            <a:endParaRPr lang="en-GB" dirty="0"/>
          </a:p>
        </p:txBody>
      </p:sp>
      <p:sp>
        <p:nvSpPr>
          <p:cNvPr id="85" name="AutoShape 14" descr="data:image/png;base64,iVBORw0KGgoAAAANSUhEUgAAAl0AAAH0CAIAAACIGw/HAAAACXBIWXMAAAsSAAALEgHS3X78AAAgAElEQVR4nOzddVhU2R8G8HcAJSQUEAXBJkzMdY21a1WMVRRbTCxgV/3Za+3ahbF2r929q6Kroq7dCygGBgqCCErDnN8fg3ORzhnQ9/Pw+Nw559x7v3dAXm6OTAgBIiIiAgBoqLsAIiKifIS5SEREJGEuEhERSZiLREREEuYiERGRhLlIREQkYS4SERFJmIuUV7ZuhUwGb+/k7dWqoUsXAJDJUv9KVWQkfv4ZpUrBxAR9+iAo6Ives2fRvDmKFkXZspg1C/HxyWevVw8+Ppmt/PlztG0LfX3Y2+P8+UzNIgQ2bkSdOjA0hKkpGjbErl3Ixr3BPj5pvgMqIJNl4V3Cl99BPT00aIDFiyGXfzHm/n20a4dixVCpEg4ezN16ifKElroLoK/WTz9h+HDs3ImZM6VGb288eIBp0xJfrl0LK6tMLW3iRJw4gSVLoKeH2bPRty/+/jux68IFtGkDR0fs3o3nzzFpEgoVwoQJib3x8Vi7FteuZaHyfv1gZYVLl7B1K7p2xdu30MroP8r8+ViwAOPHo1YtREfDywsDB+LDB7i4ZGG9ajd+PIyNszaL8jsYEoI7dzB1Ki5cwMGDien+33/44Qc4O8PNDRcvwtER16+jZs3cr5woNwmiPNOnj6hQQcjlUsuMGcLAQERGCiEEILy9M7soMzPx11+J08+eCUCEhia+dHIS1auLhITEl1u3igoVEqd37BA6OgLI2roMDcX580II4e8vAPHiRcazlCkjjhz5omXNGmFnl9k1Knl7iwL0nzLlu+rrK/T1xaFDiS+HDBHDh0u93buLYcNUVx5R9vA4KuWhvn3x5AmuX5da9u7FTz9BVzfLi9LQQOHCidPa2l90aWmha1dofP5ZtrLC27eJ023a4Pp13L+ftXW1aIG5cxEcDFdX1K4NC4uMZwkNxadPX7T06IFFixKnkx6fTHak9MIFNG4MIyOUL49+/b44PiwEVq9GpUrQ00PNmtiyRTowK5Ph/Hl06oRixVC9Ory8sG0bKlRAsWJYuDBxzOTJqFxZWtrZs5DJ8PRp4pIXL4atLYoWRcuWuHcveZ0yGa5ehaMjjI1Rvjx27874HVCwsYGbG1avTny5dy8GDpR6f/8dPXpkdlFEaqPuYKavWXy8MDcXbm6JLxU7Q3//nfgSEMePC2/v5F+pGj9eVK8uTp0SXl6iVSvRqVPqwxISRM+e4scfk7dnaX/x+XOhpSV0dUW/fuLjx0zNMmGCAETr1mLdOvH48Re7yMnWnnSP8OJFIZMJJydx4IA4ckQ4Owt9fal361ZRvbrYtUucOyd+/VVoaopVq6QFVq8u9u0TN28KBwehry9atRKXL4thw4SGhvjwQQgh7twRgHjwIHEWZ2fRpEni9OLFwtRUbNwoDh0S7dqJIkVEYOAXdQLiu+/E5s3i1i0xZIgoXFh8+pTKVqf6rh4/nri//umTAMSxY6JRI2FgIGxtxdKl0m49Ub7FXKS8NXasKFlSxMcLIcTMmcLMTMTFJXYpDm+m/ErVu3fCyChxgIaG8PVNZczLl6JjR2Fqmkpv5nPx0yfh6CisrUWhQuL334UQ4tYtcfJkBnPJ5eLkSTFokChXTgDCykpMmyZiYlJZe9JcbN5cDBr0xXJcXKTeWrXEkydS15gxolEjaYH79ydO37ghAOHnJ4QQ795J65LLha2tmDZNCCGiooShodi0KbG9RAmxd2/i7JGRokkT8c8/X9QJiGXLpDckrXcv1fZbt4SOjhBCPH0qAFG2rNi8Wdy4IdatE8bG0mKJ8i3mIuWtu3cFIM6cEUKIatWEq6vUlX5WJUvKH34QTk7izRsRECCcnETt2l8Mjo8XCxcKXV3Rtm3qpwMzmYtyuWjWTHToIMLDxbZtQiYT+/eLTp1E376Z2NTPnj8XM2eK4sXFgAGprD1pLhYrlhhISufOSb1FiiT/i6FECWmB//33xQKVe6hJ1/Xrr6JKFSGE2LtX6OmJ8HAhPmfn+/epVJ40F2/cSKU9rfFJHTsmKlYUQoi3bwWQeKZWYd06YWubynKI8hVej0p5q3p12Ntjxw5YWuL+faxbl9kZk97gERKCixcRFITixQFg2TKYmSEkBCYmABAXh59+wr//Yu9etG+fo2rfvsW5c3j8GAYG6NMHz56hTx9oaGD79vTmCgpCv37Yvx9FigBAmTKYOhXff4+uXbFpU/LBkZHSdMrLXDWSnPHX08PFi2mei012O0eqd3f06IGZM+Htje3b0a0bDAwAJN7EopHRpQWKbcmGy5dhbQ0ApqbQ0ECNGlKXvT1evcrmYolUhtfdUJ5TZMaff6J8eXz3XWbnsrOTvhRX3ISGJnaFhQGQLsNZsABXr+LGjZyGIj5f0RMTk/hy0iRUrIiYGHz/fXpzFS0KLy/s3ftF45s3KF1aehkVlTiR9I4Re3ts2/bFXDt3StNVquDNm8R3wNYWK1Zgy5asbU7lyqhaFWvX4sQJDBiQ2FiiBIoWxblziS9DQmBhgV27srbktDx6BA+PxLtTNDXRuDFOn5Z6L1z44lIgovyJ+4uU53r2xLhxWLAA48Yl3625eBHPnycf37Zt8hYDA/z0E7p3x7Rp0NLCrFlwcEjc+wGwcSPs7XHxIi5elGbp0yc7pRobo3FjdOuGWbMgl2PdOoSFwdoaQ4fi0KE077gvXBiTJmHQIFy9igYNUKQI7t3D4sVYsiRxQJkymDwZ48fj7VusWSPNOGMGGjVCZCR69ICmJg4ckG7KBPDzz+jVC3PmoFw57NuHDRtw9GiWt6hHD0ybBktLNGmS2CKTYexYDBuGDx9Qtiw8PBATg+bNs7xkBeV38P173LmDlSvRqhUcHBJ7x45Fnz7w90f16rhyBbNnZ+HSViK1UfeBXPomtG0rAPHw4ReNWbruJjRUDB0qSpYUxsaib18RHJzYHh0tZLKMF5L5625evRJduggjI2FqKgYMEIGB4vJlAYg1a9KbSy4XmzaJVq2EmZkwNBR164otW6Rzfp6ews5O6OuL5s2Fn98X5Z0/L374QRgZiTJlxKBB4tq1L3o3bBB2dkJPT9SuLV1oI9I+YZlyS319BSCmTv2i2vh48dtvonx5UaSI+OEHcfVq8nmTLSSd84vKLx0dUa+eWLgw+RWnu3eLWrVEkSKiVi1x8GDa7yBRviET2XhWFREVEDdvok4dPH6MihXVXQpRAcFcJPo6xccjKgoDBuDjR5w6pe5qiAoOnl8k+jr5+KBaNVha4sIFdZdCVKBwf5Ho6yQEAgNhZpbxLRlElBRzkYiISMK/JImIiCTMRSIiIglzkYiISMJcJCIikjAXiYiIJMxFIiIiCXORiIhIwlyk1Mk+09XVtbe3P3DggLor+trIZDI7O7sMh8XFxVWrVm3ZsmUZzpJqr7Ix/d5sFKa0bNmyatWqxcXFZX4WovyMz4GjNJmYmIwaNSosLGz79u1du3a9fv16nTp11F1UAWNpaVmhQoXz58+n7Jo2bZqpqWmGS1i6dOmzZ8/69++f+VkyvxZlb9I6s7qW/v37T5o0ycPDY+zYsVmqjSh/4v4ipcnU1HT69OlLlixR7CzOmzdP3RUVMM+ePXv9+vWLFy/8/f1T9uro6BRWfrZyGl6+fDl9+vR+/foZGRllcpYsrUXRm6zOrK7FyMioX79+06dPf/nyZZZqI8qn1PsxV5RvAbC1tVVMy+VyIyOj8uXLCyESEhIWLFhgbW2to6NjbW09f/78hISEx48ft2nTxsDAwNDQsFmzZjdu3BBCxMfHT5w40dLS0sTEpEuXLt6pfYKfYi0LFixo0qRJquNTXbJixooVK/bo0aNo0aI9evQIDg5OtTDlyEGDBunr61erVu369evZq1bx/6V9+/alS5feunVrr1699PX1bWxszp07J4R49OhRmzZtihYtqq2tXaVKlX379gkh7O3tFXM1bNgw2cYqX65YsQLAjBkzgoKCjIyMKlSo8PHjR+VKZ8yYAeDYsWPJvikpN0rRaG1tPXLkSAMDg2rVql27di3ZLOXKlXNwcChatKiTk1NISIiyN9U6M/9+CiGOHTsGYObMmTn8qSPKD5iLlLqkuSiEKFeunI6OjhDCw8MDQIMGDf74448GDRoAWL58eevWrQEsWLBgyZIlmpqaFSpUEEIsX74cwKxZszZt2mRjY2NjYyNXflBvkrXo6uqam5uPGjUq1fGpLll8TqlOnTr17dsXQL9+/VItTDmyZ8+effr0AdC8efPsVatYjpubm5aWliIghwwZAqB+/fpCiDZt2gAYOnTosmXLtLW1ixUrlvJtTLqxyi7FNurq6nbr1k1DQ+PKlStJV9qiRQsAvr6+yZaWcqOUjU5OTk5OTkkbk87SqVMnBwcHAM7Ozsl6k9Zpa2ub+fdTCOHj4wOgRYsW2f1xI8pHmIuUurT2Fxs3bgzg3r17Qoi7d+8CaNq06dChQxXjXVxctmzZotjj6dKlS7KDEwEBAZ06dVJMT5s2TbEWHR2dDx8+pDU+1SUrZtTT04uOjo6KitLR0TE1NU21MMXIkiVLJiQkREZGKhaV+WqTvSFWVlZCCGtrawBhYWEJCQnKd+nDhw8nTpyYNm2acjkp38akG5u06/Xr18bGxgCmTJmS7LtQrVo1AJGRkclmSblRSRujoqJSBp7yHYuMjNTV1TU1NRXp5mLm308hREREBIBq1apl/weOKN/g+UXK2OXLl8PCwmrVqqVskclkyn/lcvnq1auvXbvWt29fX1/f/v37N2vWDIC+vr6Wltbdu3e9vb3v3bt3+/btYsWKrVixwtvb29vbe9SoUYpFlSlTRnHyLNXxqS45GQ0NDUUlKQtTNBoZGWloaOjq6ipeZr7aZCvS09NTrA6AoaGhRpIPcHJ3d2/Xrl1CQsKYMWPSuWhFubFJxcfHKyI2NjY2WZeihrdv36ZcVLKNStqoo6OTVgH4fKWxRuY+fSoz76eywpTvGFFBxFykNAUHB0+fPv2XX3756aefAEyYMAFA165dAbi4uKxevdrFxQWAo6Nj27Ztf/zxx2LFijk5OWlra4eGhgLo2LFjfHz8xo0br1+/3r59+759+xYqVMjS0tLOzs7Ozi5leKQ6PtUlK0RGRiqOGUZGRnbq1CnVwlLdrsxXm/n3SnEgUSaTbdmyJTg4WNmuqakZGBh46dKltGZMSEjo16+fXC7v16/fggUL/vnnn6S933//PQA/P7/MV5KOyMjIYcOG9ejRIzIysnPnzkm7UtaZ+fcTwJMnT5TVEhV46t5hpXxK+ROio6Njb29/6NAhRXtCQsL8+fMrVqyoo6NTsWLFBQsWJCQk/Pfffy1atDA0NNTV1a1Xr97Vq1eFEHK5fM6cOVZWVvr6+h06dPD39091LUmP1qYcn+qSxeerP5ycnIyMjJycnEJDQ1MtTKR2hDB71SqXY2trixSHSc+fP29nZ1e0aNHRo0c3bNgQwD///COEGD9+fPHixX/88cdklShfKq7yXbhwYWhoqKmpqZWVVWhoqHLMw4cPNTU1x48fn2x1KTcqw0YAZcuW7dChg5GRUe/evRWHc5W9KevM/PsphJgwYYKWltbDhw8z/sEiyvf4ucRUIMlkMltbW8Ve2tdt3LhxmzdvfvnyZfpHR9UoOjraysrK2dl5/vz56q6FKBfwOCpRvjZt2jQdHZ09e/aou5A07d69W1dX99dff1V3IUS5g/uLRPndu3fvhBBmZmbqLiR1gYGBGhoaxYsXV3chRLmDuUhERCThcVQiIiIJc5GIiEjCXCQiIpIwF4mIiCTMRSIiIglzkYiISMJcJCIikjAXiYiIJMxFIiIiCXORiIhIwlwkIiKSMBeJiIgkzEUiIiIJc5GIiEjCXCQiIpIwF4mIiCRaqlxZcHCwKleXFn19fblcHhkZqe5C8paJiUloaKhcLld3IXlIW1tbW1s7PDxc3YXkLSMjo+jo6JiYGHUXkoc0NDSKFSsWEhKi7kLylp6enkwmi4iIUHchAGBqaqruEvIp7i8SERFJmItEREQS5iIREZGEuUhERCRhLhIREUmYi0RERBKV3qeRFtMDHqpfqZ6K1xf8VsUrBGCs+lVGRal+naq+2PzWHRWvEEAhwEDFq3z7XsUrhOq/lQBuvVH9OnVVu7rgd+9Uu8ICj/uLREREEuYiERGRhLlIREQkYS4SERFJmItEREQS5iIREZGEuUhERCRhLhIREUmYi0RERBLmIhERkYS5SEREJGEuEhERSZiLREREEuYiERGRhLlIREQkYS4SERFJmItEREQS5iIREZGEuUhERCRhLhIREUmYi0RERBLmIhERkYS5SEREJGEuEhERSZiLREREEuYiERGRhLlIREQkYS4SERFJtHI0t40NHj9OnBYC/v5wdsaNG6hbF5s3w8oq5/VliVyIwVuP3Xsd9Ck6dlanpo61K737GDlix8mnwaE6hbR2D/nJspihcrBvYMiIHSej4+INdbQ39ncwN9L3DwmrOmNNCcMiAHrWrTKrU1MV158ltwNCGq09GjF9ABQbfvDivbfvP8XEzWpVx7FquaQjd917Ms3zlhCY0bJWz+oVKi7ao2gXEC/DImJnDlR98Zl3+21ooy2nIsb3APAuMmbEyWtPQz/paGnu/qmRpaGecljFlYcVEwJ4GRYZO6kngKj4BOuVR165dVFL5ZnxLjZ+xIM3T6NidTQ0dte0tNQpFBAd73zvdUhcgnEhzc3VS1noSP9DK/6T+H9NAC+j4mJ/rKx4eTs8utGVZxFtKqlhAzLnXbx8xIuwp7EJOjLZ7vJFLQtp+scmVP3vXYlCGgB6FtOdZWGgHJyyK53B+UrFzxMCeAnEAgGAMxACGAObAYsUs9wGGgERn1/uAqYBApgB9FRN0ZSaHORiVBSeP8eZM9DUTGz5+WeYmeHiRcyeDVdXHDyYKyVm3jnf5xGxcTcmDbr/Oqj54j8da1cat/9My0rlhjXuuvDUv1OPnN/U30E5eOCWo6Oa1e1Zt8rB274TDpzd4tzR7937EU1rz/uphYrLzobAT1Ezz92KjItXvDz39E1EbPyNEZ3vB75vvv5EslwcdfTyFZeOQqDhmqM9q1fwG9Nd0b719uMn78NVXXpWBEZEz7x4X7mZ487calmu5LCu1gv/9Z56/u4mh/rKkX4jOykmtt57+iT0E4Bt959NOnfn9cdI1ZedeeN8Alua6g8rXWzh0+Cpj4I2VS816VFgezN917Imy5+/n/wocFP1UsrBfk2tFRNbX394EhmrmA6MiZ/5OCgyQa6G6jNt3Ovwlobaw0z1FgZGTA34uKlMUb+Y+BHFi8wrlUrCpexKZ3C+4vd5YivwBAAwCWgPuALLgcnApi/HBwIzgaQ/oKOAK4AAGjIX1SoHx1F9fFCoEIYMQZ8+EAIAvLzQvz/s7dGzJy5dyq0SM6+qhdmCri2i4+JfhoabG+kD+Pvh08dB741/Xrj5yt321SomHXznZWBz27IAWlUud9r7KQC/oNC/Hj4xcJ1fd/aG+6+DVF9/JsXEJ7gc9vJoL6VC1RLFFrT9Ljo+4eWHCHMDvWTjSxkW8XkX5hscZpFkBysoImr9Dd9JTWqoqOisi0mQu5y45tG6trLl76dvHr//aLxw7+a7T9pXLJVylqCI6PV3nkxqVBVAr6pln43qrLpys+Xvd58eR8QYn/bZ/OpDezMDAJ7BEd3NjQA4mht6BkeknCUoNn79y9BJFYoDiJELlwcBHpXNVVx2Vv0dHvM4Jt74buDmkMj2RjoA/GIS/gqPMbjztq5P8P2o+KSDU3alMzgfCgLWA5MAAJ6A4o9QR8Dzy2ExgAvg8WVjKcAH8E1tz5JUKQe5GBmJtm2xYQOaNYObGwCEhqJECQAoXRofPigHDh06tE6dOvXq1TNNQw63QamEYZHSxkbd1uxrv3zXIseWAEIiIk2K6PrPcXWqW2XpmWtJB9tblth46c6nmFgPz2shEVEAjIvojmxaJ2C+e9dalYb9eSK3qsp17sf/dWtQtXRRfWVLCX3d0kX1u+04037r34va1Us2flmH+h23neq47dQKhwbKRrdj/85r8522libyK/dTN9y+sy1tVETZEhIZY6Kr7e/a2alK2aXXfFLO4nbqxrzmNbU1NQBoymRaGjLVlZstIbEJJoW1/JvZOFkYLX0WAiAwJt6ksCYA40KagbGpZIDbf2/n2ZbQ1pABcP/vrVtZk9K6hVRcdlaFxMtNNDX8q5o5GesuDYoAYKypMbK4XkC1El2L6gx7EZZ0cMqudAbnQ27APEAbABAImAAAjIHAL4e5A25A6S8blwEdgY7AilwtKa9/8X59cnActWZNbN4MAwNoaaFNGwAoWhQvXqBWLQQEwNhYOXDp0qXx8fEAQkJCUl2SSfaL+EKCXMhkODyix6E7vi5/nnzy+0hTfb3Rzevqaxce3KjGnJNf7MKu7du+/6bD809dGdKopqm+HgDH2olnaIY3qT3r+MVcKir37X3wdPU1b8W0bPL6qBnOhTQ0ZDIc7tP6kPdzl8NeT8b0SDp+xJFLh/q0AjD88KUHbl0BPA4Jexb6sX5pM9UXn3l7/3ux+mbiGTXZb9ujJjiZ6mmPrmurX1hrcI0Kcy49TDb+8fuPzz5E1LcsSP/bTQtrji5rrK+pMdiq2JwnwYqW0LgEs8JaoXEJpoWT/9XyOCL2WWRs/WKJ+/1734atfvFeMS078TCqbWWdfPmngKmWxmizIvoassEmenPefgLgWExH0TW8eJFZbz8lHZyyK53B+c1j4BmgPJJjCoQCZkAokOznci+w+vO0DIgCdIARwCEAwHDgQe5VleYvXpPc+tX7tcnB/uKyZbCwwJEjWLYM9vYA0LAhNm7E2bNYswYNGyoH6unpGRoaGhoaijTkeCsSrb14a/wBT00NWYXixSJj4wC0rFTu9H/PAHh6P69pVVIxLCY+AcD910F/DuwcumRs+eJF21apAODnPaf23/IBcNr7qXJwPhQ8ua/4fbD4fTAA8ftgHS3Ntdd9xv99TVNDVsHYUHk2TrGZAII+RVcqXrRS8aJBEVGKlu13nnStUlYdtWdB8JhuYkpvMaU3ADGlt46WZstyJU8/ewPA83lgzZLFFMNiPp9a2/7gWVc7VV/qlUMtTfVPv/sEwDMkoqahjqLlcOBHAIcDP7YyTTwkECNP/D+yPeBD15LStWPBLe1EuyqiXRUAol2V/BmKAFoaaJ8OjwHg+TGmpl4hAD+/Ct//IRrA6c8tAGKESLUr1cH503aga5KXLQHF9WCHgVafG2MAAMGAABTfVwEokj8IqARUAnL3LE5e/+L9+siy/+58/Ii+fXH6NGxssGULqlfHy5fo3x/Xr6NuXWzahDJlks0RHByc6pJMD3ik2p5V4dExzpuPPg56H5eQML9rS4fq1gEfPg7ceiw0IkqvcKE1fdrblDAGYPfrKp+Zw8/6PP/thFdUXJxlUcNVvX801dfzDwlz3nI0PDrGQLvwqt7t7Erm6h9TwW9zc2kAANnk9Yp0DI+Jc95//nFweJxcPr/tdw52pQHYLdnr87MjgJ33nkw7cwvArFa1e1QrLwRsl+z9a0Db8sZ5cCFDVFSuL1L223ZFOgZ8jBp47EpoVKxeIa017b+zMTYEYLfqqM9wBwHY/nHkr57NyxfTT3Xe3HTrTm4tKSA6fuD916FxCXqaGmuqWtgUKRwQHT/o/utoudDVkG2oXspcWwuA3Xk/nyYVBWB7/vFfdcuU1yucbDmyEw8V6Zib3r7PrSUFxCUM9A8LTZDracjWlDay0dbyj01w9v8QniAMNGWrrIzsdLQA2P33zqdy8ZRdqQ7ONbfe5NaSBGAL/AWU/9wSAAwCogFdYAOgOA9sByQ9ByD7nI4AdgLTAACzgC+O+eRM8Lt3qbbzUGpacpCLWZfXuZiv5UEu5kd5kIv5Tu7lYr6We7mYr+VeLuZbzMWs4n39REREEuYiERGRhLlIREQkYS4SERFJmItEREQS5iIREZGEuUhERCRhLhIREUmYi0RERBLmIhERkYS5SEREJGEuEhERSZiLREREEuYiERGRhLlIREQkYS4SERFJmItEREQS5iIREZGEuUhERCRhLhIREUmYi0RERBLmIhERkYS5SEREJGEuEhERSZiLREREEuYiERGRhLlIREQkYS4SERFJmItEREQSLXUXAABo1lndFeS9D8HqrkAlAl+qu4K8V85G3RWoxJtv4FsJ4IcgdVdA+Q73F4mIiCTMRSIiIglzkYiISMJcJCIikjAXiYiIJMxFIiIiCXORiIhIwlwkIiKSMBeJiIgkzEUiIiIJc5GIiEjCXCQiIpIwF4mIiCTMRSIiIglzkYiISMJcJCIikjAXiYiIJMxFIiIiCXORiIhIwlwkIiKSMBeJiIgkzEUiIiIJc5GIiEjCXCQiIpIwF4mIiCTMRSIiIglzkYiISMJcJCIikmjlaO45c+DhgYQELFiAAQMAwMYGjx8n9gqRw+KyISo6xrpVl1cXTyheyuXywZN/u+f7+FNE5Cz34Y4/tkw6eNfxU9M8Vgtghuuwnh3ahH+KGDhxhv/rt1Ex0atmTPyhTk3V159JUTGx1j85vzq+XfHS1//ViHkromNjDYvobZz6i7mpsXKk/5ugqj2HlTAuCqBn66azXPq/Cw0bMX/F09dvdAoX3j17kqWZqXq2ISPhkVEDPTb7v3sfFRO7akSfH6pYVxw6SdElBF4Gv489uFo5OGXXu7CPI1Ztf/r2nU7hQrv/N8zStJgatiEjciEGbz5872Xgp5jYWV2aO9ap4h/yoerUlSWM9AH0/K7arC7Nk81y+8WbRnM2RKyaAsD3bfCIP49Fx8Ub6mhvHNjZ3MhADduQabffhDRaezRi2oB0WgAEfIx03n8+JDLGWE97c9cmFgZ6AKLi4q2X7H31v56qLTlr/D9GVd12roSeNoCetqVm1bcLiIh2PnU7JDrOWKfQ5gOBLkoAACAASURBVNY1LYropDO44mZPRZeAePkxOnZ0B7VsBSFHufjoESZNwrZtePMGY8ZgwABEReH5c5w5A03N3KswC7YdOjFp8YrXgUHKlnNXb0RERd04sO3+I7/mfV2S5eKoGfOu7NkkgIY9Bvbs0GbX8b8rVyy/b/l8zyvXBoyf/sTzsMq3IFO2nfCc9Mem1+9ClC0DZy0e5dixZ5umB/+5PGHFxi3Txyq7/F4FjOjaYd7oQcqWccvWt6xbc9icyQv/3Dd19ZZNv45RafWZtuvC9cqlLfZNHO5513vA0k1P1s32Wztb0bX17JUnb94lHZyya9ymfS1rVBrW1mXhwb+n/nlok7uziuvPjHM+zyJi4m78Ouz+q8DmCzY71qniF/R+RPPv5nVrler4wPBPM4/8Exkbp3g5cNOhUc3r9axX7eAt7wn7zmwZ1EWFtWdN4KeomWdvRcbFp9OiMOnU9fa2pV3rV1n+78PJp29s+qnxtjt+k05dfx0eodqSs8zvQ8SI6mXnNaqsbJl0ybt9uRKuNcovv/ts8mXvTa1qpjPYb0ALxcRW75dPwiJVVjallIPjqMWL4/RpdOiA6GjY2wOAjw8KFcKQIejTRy07i70c2j47dzRpS1Xrigv+5xYdE/vyTaB58eQ7RqVKmPk8fe779LmFWXEA1mVKD+zWEYCVeUmZTKaysrOqV9tmzw5vSdpy59GT5nXtAbT6rubpa7eSdvm9DPjryg2Dpl3q9ne97/ccwN//3nj88rVxi26bj51u3/A7FRaeNdYWZgNbNQJgZWqc9LsRFPZx/amLk7q3SzlL0q6/bz18HBBk3NNt85nL7etWV1XVWVO1lNmC7q2j4+Jfvg83L2oAwC/o/V/3HxuM+L3urDX3XwUmHRwTH++y9ahHL2nD77x427xSOQCtqlQ4/fCJiovPvJj4BJfDXh7t66fTouT5JKB7tfIAHKuW93zyGkCv6hWeje2hsmqzze/Dp7/8gwz+OFF314X7weEAPF8Gd7cpBcDR2sLzZXD6gxWCImPWP3wxqa61iounpHKQi8WKoWVL7NmDuXPRvTsAREaibVts2IBmzeDmphw4dOjQOnXq1KtXzzQNOd6KRJqaGlpf7qqWMDUubVGy2+j/tR/itmjiz8nGL5s6rqPLLx1dflkx7X8Amn1fp2wpi0u37jqOHr9gvBvyK02N5Jtpb11+45FTnyKjPHYfCgkLT9plbGQw0tEh4MSOrs0bDpvjASAk7KOJkaH/0W1OrZsu3XVIpaVnRbPqdmXNTC55+znOXb3A2VHZ7rZ257wBXbULpXKoI2lXyMdPJgZF/DfOc2r83dLDZ1RXd1aUMNQvbWzU7Y/d7T3+XNSjDQDjIrojm38XsHhs19qVh2394o88951/ubWqX9rYSNlib1Vyo9ftTzGxHqf/DYnIv3sY7if+dWtQtXRR/XRalAIjokx0tQEY62oHfooCoKkh09IoAFdCGOsUHmlfLmBw664VzYedvQsgMDLGRKcQAGPtQoGRMekPVnA7/2Bew8ramrm5vXn9i/frk4PjqO/f49EjDBoEKyv07w8XF9Ssic2bYWAALS20aaMcuHTp0vj4eAAhISGpLskk+0VkICFBLpPh8KrFh8784/Lr7GSHRkdMn3voj0UAhk+b8+D4noQEufvvC/1evNq55PfKFcvnWVG5b+0kt/4zFs7ftndI57amRY2Sdjm2+EExMbxrh1kbdgAwLWo4untHfT3dwZ3aztm8Sw3lZk6CXO6+brffm6Cd/xtS2cpC0fg4IOhZYHB9uwopxyfrMjXUH+3QQl9He3DrRnP2nlBd3VmRIJfLZLLDo3seuu3jsvXok7nujnWqKLqGN6s76+j5pIP33ni4+p/rimnZoGlRq6eu7d+x/4YD8096DWlc21RfT9XVZ9reB09XX/NWTMumrI+a7pyyRUcr8U89Uz2d0OgYsyK6oVExpno6qS8xX3K0TvwpHV6t7KyrjwCY6hYOjY4z09MOjYkz1Smc/mAAjz9EPAuPrG+ey+fC0/zFa5J3v3oLthz8VfL6NerXx7x5OHsWuroAsGwZLCxw5AiWLUs8sgoA0NPTMzQ0NDQ0FGnI8Vakae3uA+MXLNfU1KhQ2jIyOlrRGBMbq5gICnlfqWK5ShXLBYWEAli5fU+hQlon1nkUrFAEcN/v+Z8z/xfqua98KfO29esoGmNi4wD8vGTN/rNeAE5fvVXTtiKAlt/VPH3tNgDP67cVLfnTyuPnCmlqnpjmqgxFANv/+bdrg9pJh8V8PkGVrKulfeXTt/8D4HnXp2b50iopOcvWnr85fu9pTQ2NCsWNFWcNf9711/6b/wE4/fBpzdLmimEx8fEAgj3Giw0zxIYZAMSGGTqFtO6/CvxzSNfQ5RPLFy/Wtmr+PfIWPKmv+G2w+G0wAPHbYB0tzZQtAGLiEwC0rGBx2NsfwGFv/1YVS6m18Kz5+cKD/X5vAJx+8a6mmRGAllamh5++BXD46dtWpYsrhsUkyFMdDGC7z6uuFc1zvTDV/+It6HKwv1itGn7/HYsXQ0sLq1cDwMiR+Pdf9OwJGxts2ZLR/KrQu+OPzhNmVO/gFBcfv3bWZEWjvUNPn7/3A1g2dVyHoe4Alv86DsCJ85cePHpyxPOCYpjfmfx7jDGZEiZFR85bGRUTY1mi+KrxoxWN9r2H++xd7+7UxXnmojmbdxsU0V0/2R3A3JEDB85aPHfLbj0d7Y1Tf1Fr4ek5ceP+A//XR67dUbz0WztbCLHj/NW/ZrgnHWY/eobP6lkpu+YO+Gmgx+a5+07qaRfe6DZAlZVnXu/vqztvPFh92h9xCQlr+3cE4N7qe+eNh+Ycv2igU3j9gE6KYfbTVvn8Pjrl7CUM9Uf+eTwqNs7S2HBVXweVlp4H7Fcc8HF3nNvmu0EHLuy4+0S3kNaGLj+ou6gscK9ZwfnU7TnXHxsU1lrfsgaAuY0qDzp9Z4fva10tjQ0tayiG2W//x6df85SDBbDD99VfnVM550oqJlPlXw3BwcGptpuG+qusBrX5kPq2f20CX6q7grwXFKDuClTizTfwrQTwLijjMQVc8JQNqbbzFGNaCsDZbCIiIpVhLhIREUmYi0RERBLmIhERkYS5SEREJGEuEhERSZiLREREEuYiERGRhLlIREQkYS4SERFJmItEREQS5iIREZGEuUhERCRhLhIREUmYi0RERBLmIhERkYS5SEREJGEuEhERSZiLREREEuYiERGRhLlIREQkYS4SERFJmItEREQS5iIREZGEuUhERCRhLhIREUmYi0RERBLmIhERkURL3QUAACrUUHcFeS/ohborUAkzK3VXkPcCnqi7ApWwKK3uClTiY5i6K6B8h/uLREREEuYiERGRhLlIREQkYS4SERFJmItEREQS5iIREZGEuUhERCRhLhIREUmYi0RERBLmIhERkYS5SEREJGEuEhERSZiLREREEuYiERGRhLlIREQkYS4SERFJmItEREQS5iIREaXJx8dHJpNlskvZkk5XSEjIwoUL019y+jp06HDgwIETJ05YWVlZWloeP34cwL///nv27FnFgAMHDjg4OGRjyQrp5eLNmzf79+9fo0aNIkWKVKhQwcHBYffu3QkJCdleGRERFSyGhoa9e/fO+WBl17t378aNG5fVJSvdvHnz/v37HTt2HDJkyLp169atW+fi4iKXyw8ePNisWTPFmI4dO969e/fWrVtZXbhCmrno4ODQpUuXsmXL/vrrrxcuXPjjjz9atWrl4eFRtWpVHx+f7K2MiIgKlvDw8O3bt+Pz7p2Li4uhoaGjo6MQQjHAzc3N2Nh4wIABcrlcOViha9eupqammzdvTrqcbt26AWjUqJGy5cGDBw0aNNDT06tataqnp2c66wKwbNkyZ2dnLS0tDQ2N+Pj4hIQEIcT27dvbtWun3PvU0tJydnb28PDI3ianmYvOzs5Pnz6dMWPGTz/9VLt27TZt2ri6ul6+fHn79u1aWlrZWxkRERVoZcuWXbJkyb59+168eKFoKVGixNy5c7ds2fLy5ctkg6tUqeLi4uLq6hoTE6Ns3LdvHwAvLy9ly6BBg0xNTT09PRs3btyjR4/4+Pi01gXgzp07NWrUALB27VoXFxcXF5clS5acOXOmSZMmSVdtb29/9+7d7G2jLGkOJ5XqTqGdnV32VqMQHBycarupcbGcLLZgCHqR8ZivQEyUuivIewFP1F2BSoSFqLsClfgYpu4K8lxws9SPVZqammZmdh8fn0qVKgkhFBNyuRyAhoaGt7c3gFRblINDQkLkcnnx4sWfP38eFRWVtCvphJ6e3vHjx5s1axYQEFCqVKkXL15EREQkW7IyffT09Ly8vGrVqqWscMqUKe3atfv3338XLlw4ZsyYMWPGALh582bjxo0jIiKy8Y6luedXqVKllI1phSgREX0LUl4pk861M8uWLZPL5YaGhubm5k+fPlU0amhoAHjz5o1yWNWqVZcsWaKjo/Pnn3+amJiYm5v7+fmlteSSJUsm3cV6/vz5w4cPf/vtt27dum3YsGHQoEGKXAwODi5ZsmT2tjHN46g2NjaFCxf+/vvvx4wZc/DgwcDAQIYiERFl3p07d1auXLlixYrChQsrG8uXL1+jRo0BAwYoWzZs2BAUFNS8efPz58/v2bMn/VN1lStX9vX1Vb783//+N3HiRABjxowZNGjQ2LFjFe2+vr6p7t1lRprHUQEEBwdfuXLlypUrly9fvn79eqlSpR49epS91SgXmGo7j6N+PXgc9avB46hfixweR81vdu3atXz58kuXLqU/rEGDBm5ubj169MjGKtK7T0OxD5uQkKC45kdTUzMbKyAiIsotjo6O79+/T/8ejFu3boWGhioufM2GNHdXK1eu/OTJk1q1ajVq1GjcuHENGzYsoH9cEBHRV0NTU/PAgQOFChVKZ4yhoeHBgwezvS+X5nHUVE945vAUI4+jfv14HPWrweOoX4scHUdNSMDH8CyvsmjB/pWe5v6i4opbIiL6dl39F62aZDwsmcAP0NfPg2pUJM3zi3Z2dnZ2dra2trq6uqmPuHQJ1atDVxe1a+Pq1cRGGxvIZIlf6hMQENCm7Y91vvuudZu2AQEByXp37d5tW6myjV2lnbt2AfD39zcwKlrRxraije3UX6epo95s8n3ytIVj74Ydu/3Yy/lNYFDSroC3gW2c+tdp07G1U7+At4HK9tsPHhYpX0XllWZTVHS05ffN029J6vZD7yKVaium5XL5wHFT6jh0t2veYe/xv/O20OwKj4jsNmlu3YG/VO096uLdh4rGqJhYy07OqY5P1lXRcajiq0K3oYUbd1FFxdkSHhnV7feVdV1nVHWZcvHBIwDvwj46/r6y9ujpDcf8/io4NOngVLuiYmMt+/yihtKzQi7EwFU760xYZOc+e++VOwACQsPa/L66zoRFrX9bFRD6xY6pb0BQi5krG071+HH2mjehiTtkuy7dsnX73cbt952XsvkAM8oVGTw3vFu3bmXLlq302Rd9gwfD3h7nzqF6dSiuuI2KwvPnOHMG587h3Lm8KjkTJk2e0r59uxvXrjk4dJg8ZWqy3lGjXY8dOXzsyGFXN3cAfk+ejBg+3O+Rr98j31kzZ6ij3mwa+PP/BvdyunRk39C+ThN+n5+0a9Kche1bNrvx9xGHVi0mz12kaAx8Fzxz0fLIqIJxqHPbgSM2zdq9ThLqKVuSCgwOmemxKjIqWvHy3JVrEVFRN47u2fvH4hFTZ6mi4qzbdeZi5XJW1zcu9vh5yIBZHgC2/XXOpofL63epHMNM2eW3d63ia9ogp4n9HFVXdxbtOn+1cmmL68umebj0GrBoPYBx63e3rFnl5vLpXRrUnrr1QNLBKbu2eV62GTThdUho6kvPN849eBwRHXtj7pi9vziPWL8XwKQdx9vXqnxj7hiH2lUm7zyedPDAVTsHt6h/aZbb0Jb1J+w4qmgctXH/sQlDj00Y6rpxvxo2gD7LIBdPnTq1fv16uVwuhEh+ctHBAXPm4PvvMWgQwsMBwMcHhQphyBD06YMkgyMjI8PDw8PDw2VpyPWt8jx7trujIwDHbt08Pz9hXalUKQsfX1/fR48sLMwB+Pn5/fX3XwZGRevWq3f//oNcLybv3Hng3bxRfQCtGv9w+oJX0i7Pi5e6d2wPwNGhnefFSwBiYmNd/jfF47df1VJqNvTq1P7ZxdPptyjFxMa6TJrhMX2isqWqrfWCSWOjY2JevnlrblY8b2vNLmsri4EdWgGwMjNV/D/o1brJs/3rUh2cVldQaNj6I6cn9c+/uWhtUWJg6x8AWBU3Vvx///vmg8cBgcaOozaf9mr/nX3SwSm7ejX7/tnmhWqpPEuqljZf0LdjdFzcy5BQ82KGADwfPOpevwYAx/o1PO9/cZPbneevm1e1BtCquu3pe4l345UyNvIJCPINCLIwNsrFwnL0i1cDKKSR5S91Hi7MBRk86bRXr15pXSyD+fMB4O5duLhg8mQAiIxE27YYNQobN8LNDffuKQa6u7vfunVLU1PzqvJwazLyXP6MjsDAQBMTEwDGxsaBgcl3L5Yt9WjavDmAC//8oxgzcsSInk5OK//4Y9hwl8teXimWl0/ZV6m0cefe0YP6e6zfFPL+i7+mA4ODTYoVA2BcrGjgu2AA7lNnuQ0ZULqUhXpqzbqU15Klc3WZ+4y5bgP7lrYwV7aUMDUB0GHgiONnz5/alnrSqF2zWtUAXLrnPWLhqgWjnAFoaqT5p2paXW5L1s4b2V873cvz1KuZfSUAl/57PGLFtgWDuwMI+fjJxEDff+tCj0Onlx481a1RHeXglF3pvCf5SgkjAwAd5q49fuu/U1OGAwj88NHEoAgAY/0igWEfkw62L2Ox8ezV0T/+4HHiQsjHxGeVLXP+qen0FQAuzHDNxcIUvwyzSSaDdv790cojGeTi2rVrAUyYMEHx8otdRiGwYgVmzcKmTWjfHgBq1sTmzTAwgJYW2rRJthCo8HpUU1PT0NBQMzOz0NDQlNdcjRg16tDBAwCGjxzx4N49x8/3uAx3cZn12++5W0meWrtgdn/XsfNXrhnSx8nUxDhpl6mxcWhYmJmpSeiHMEXX3qMnVm9NfM69zLx81HNvHW1tNRSdN/ae+Hv19t2KaVnZKlG+twppaclkssPrlh86ddZl8ownF/LjKcYEudx96Tq/V292zhhXuZxVNpbw+GXAszeB9avm6MHFeS1BLndfs8MvIGjnBJfKpS0AmBoajO7YUl9Xe3DbxnN2H0s6OJ2ufC5BLpfJZIf/N/jQ9fsu6/Y8WT7V1LBI6KcoMyP90IhIU4MvrkNZO6xH/xXb5x/xHNKivrJrxPp9h8YNAjB8/Z4HiybkVmFp/uLNzPWoGjLoZOODIgr2DmMGf4h5f+mLvgkTMH48fvsNRYrgn38AYNkyWFjgyBEsWwZ7+9SWpyItW7Q4fOQIgMNHjrRq2VLRqHyge1BQUCU7u0p2dkFB7wD8/MuY/QcOADh95kzNmjXUVHJ23Pf2/XPl4lDfO+XLWLVt1ljRGBMbC6DlDw0P/30awOG/T7dq3AhA8H83xZun4s1TAOLN068mFBXbG3z7knj+UDx/CEA8f6ijrb12597xcxdrampWKGOlPOmY36zcf7yQltaJRdPSD8WYuLi0urafOt+1aYM8KC03rTzqWUhT88TMnxWhCKBlzcqnbz8A4Hnnv5oVyigaY+Li0+oqENaeuTL+z6OaGhoVSphGxsQBaFnN9vCN+wAOX7/fqrqtYphiM++/ePOna9/QTXPKlzBpWyPxz5qgsI+VLEtWsiwZFPZJTRuRgoYM2lpZ/irYsZj2/YsHDx50cHBI+Zy6W7duGRoaVqxYEQYG+JTkmycEPn5E3744fRo2NtiyBdWrJ5tXZfuLAQEBgwYPiY6O1tXV3bB+nbm5OQC7ylV8/nsIYOeuXdOmzwAwa+aMHt27+/v7Ow8cFP4x3EDfYNUfK3P4mSFpyoP7F896Xflt6Yqo6GhL85Kr5v2meBvtGrX08ToT8DZw0C8TomNidHV0Niyea17CTDmXzLy8Ih3zRG7fvygrW0WRdmm12DXv4HP2WMre8E+fnMdOfvz8RVxc3PyJYx1aNs21mnLv/sW2P09/8NRfp3DicSq/vYlHVmQNOorLR5TD7JyG++xalbJLCGHrNPyvJdPLW2Tz+cjpyb37F9tOWfTg+WtpMzfOCwj5MHDJhtBPkXrahde49rcpVRKA3ZCJPuvmpNoFQPajszi5KbdKkuTe/YvhUdHOf+x4/OZdXIJ8fp+ODrWrBISGDVq1KzouTrdwoQ0uPRUnHe3cZ/ssnXT2wePf9p+Kio2zNDFaNaS7qUERADsv3Zq25ySAWT3a9WhQM7cKy9H9i7evon+nLK/y3yfQK5LlufKNNHOxQ4cO9+/fd3Z2rlGjRunSpYODg319fXft2vX+/fsDBw5k73msvK//68f7+r8avK//a5GjXLxzDUN/yvIq//Et0LmY5oHjY8eO3bx508PD48CBA35+fiVLlqxcufLo0aMdHR35oFQiom+CTAatrP/CL+DHUdM7oVq7du2tW7eqrBQiIspfspeLBTwYs3GhERERfRtkMqT7aYgZevv2raura2xsbGxs7IABA2rUqDFy5Ehtbe2YmJiVK1fa2NjkVqW5iLlIRERpkCFb+4uSX375pVOnTr179/748eObN29cXV1HjhzZuXPnw4cPu7m5nTx5MrcqzUXMRSIiSkOhwnBwSpy+4okP79McWboCqtRK2XzmzBlzc/NRo0aVKlVq9erVV69e3bdvH4AWLVo4O6f+HGC1SzMXz507d/Xq1YYNG44YMeLp06f16tVbs2aNtbW1KosjIiJ1SojH6SQPsE1n3zHgOQKeJ04PGadsDg8Pt7Ky8vPz27Vrl7Ozs1wuVzyCTgiRkJDLTzrLLWne1z9ixAgjI6P+/ftbW1sfPXpUJpMNGjRIlZUREZGayWTQ1MzyVxLVq1dv1KiRiYlJw4YNIyIi6tWrd+HCBQBeXl7169dX01ZlIM39xdevXzds2HDixImurq5NmzaNiIjo3Tv1m2CIiOjrlOPzi2vWrHF1ddXR0YmIiNi+fbuFhYW7u/vWrVvDwsKWL1+eW2XmrjRzsWnTpsuWLWvcuPHixYuFEKtWrWrYsKEqKyMiInWTITs3rEv3adSsWfPixYtJ+/LntTZJpXkcdf369ZGRkVeuXDl58qSTk5ORkRHvZSQi+rbk+DhqQZTm/qKZmdmOHTuio6MDAwNLlCiho6OjyrKIiEj9ZPgKci6r0txffPLkSbt27fT09MqWLaunp9euXbunT/PsYdNERJQPKZ53k9Wvgv24m7RzsX///tHR0d7e3op/IyMj8+29JkRElCd4HDWpGzdu7N+/39bWFoCtre3YsWMdHR1VWBgREeUDBT/nsirNXIyJiSlSRPqgEH19/ejofPrhrkRElCdkMmhk8PH1X5/0ngPXrFkzldVBRET5T07v0yiI0sxFb29vVdZBRET5zjd5PWqauWhnZ6fKOoiIKN+RZW9/sWDj52kQEVEaspeLBfswKnORiIjSwf3FZIQQL168iIqKUrzkwVUiom8Ij6Om1K1btwMHpA/fEkLkcT1ERJR/yKDxzeViBjemnDp1av369XK5XAjBUCQi+rZk83k3BfsEYwb7i7169QoODlZNKURElL/wPo2U1q5dC2DChAmKl9xlJCL6lnyLx1EzyEXe3U9E9O3KpetufHx86tSp8+nTp0ePHo0cOVJbWzsmJmblypU2NjY5X3iuyyAXeQEqEdG3SwZoZv35qF+eXoyKivrtt98iIiIAuLq6jhw5snPnzocPH3Zzczt58mQuFZqb0txgmUzWp08f2ZdUWRkREambDBqaWf760sSJEydOnKiYvnr1asuWLQG0aNHi6tWrqt6azEnv+aiGhoZTpkxRQRGxGnEqWIt6FS5RVt0lUC4pWU7dFahE1Ed1V6ASn0LVXUH+pqkF+0aJ00/vI/JTmiONS8CifMrm3bt329nZValSRfFSLpcrdrGEEAkJCbleb67I4PmoFhYWKiyGiIjyE3kC/rsmvUznGpwPwfjw+eaFxh2VzSdPntyyZcvw4cMBmJqa1qtX78KFCz/++KOXl1f9+vXzpuicyuDA8adPnxSXpG7atCkyMlIlJRERUf6Q4/sXN2/erLz9PTg4ePny5cuWLevZs+fy5cuXL1+uvg1Ljyz9Wy86derk7e396NGjSpUqVatWbc+ePTlZWVq3Qhqa6udksQVCYaGt7hIol8R+Gx/QzeOoX4tgHZNU201NTTOe+a0/Dq/N8ioHTkOhwlmeK9/I4HrUM2fOnDlzBsCGDRtat26tkpKIiCjf4P2LyVhZWSn2gtevX29paamamoiIKF/4Jp8bnsH5xY0bN169erVFixbXr19fv369amoiIqL8IRfu0yhwMthfLFeu3J07d1RTChER5S+5cV9/gZPBBltaWrZp02bbtm0fP34bJ+GJiEhJ9i3uL2aQi4cPHy5Tpsz//ve/EiVK9O7d+6+//oqPj1dNZUREpG78nKkUOnToUKdOnRo1asyePXvHjh07d+6sUaPG9evXNb+9M7FERN8cGa9HTaFx48ZeXl7FihXr06fPwIEDCxUqVKVKldevX5cuXVo19RERkfp8i9ejZpCLRYoU2b17d8eOHbW1tQEkJCR4e3ubm5urpDYiIlIrGT9/MYVkHwKiqanJT54iIvpmfIu5mMF1NzNnztTX1+fnTBERfYtkgKZWlr8KuAw2YMmSJdOnT+/QoYNqqiEionwke8dRC/g+VAa52KhRI01NTVtbW+4sEhF9e7J33U3BzosMjqNaWVn98ssvGhoaPI5KRPTN+Sbv689gf/HPP/9csGABj6MSEX2jCn7OZVUGudi5c2ceRyUi+kZ9k5+nkcHnEieLgRN0JgAAIABJREFUw/QHZ4ifS0xfA34u8deEn0ucvrAQ3D2f5VU27Figr0rNoHRvb2/V1EFERPmODDnfX3R3d3/y5Mnr16/Hjx9fs2bNkSNHamtrx8TErFy50sbGJlfKzF0Z5KKdnZ0QIjAw0MzMTEMj6582QkREBVeOn3fj7+//6tWro0ePPnr0qEGDBnXq1Bk5cmTnzp0PHz7s5uaW7NEx+UQGUXfz5s2yZcuam5vPnj370KFDqqmJiIjyBZkmzMsmfunopvcZGvpG0sgk92mULFly06ZNAC5dulSnTp2rV6+2bNkSQIsWLa5evaquzUpfBrk4evTodu3aAbC1tV2wYIFKSiIionxCIDgg8SshIb17M2KipJFJrkvR1taOj4/v06fP9evX9+3bJ5fLFZetCCESEhLUtlnpyiAX79+/7+bmBqBatWr37t1TSUlERJRv5Oz+xaioqJ49e06aNOmPP/7Q19evV6/ehQsXAHh5edWvX19Nm5SBDM4vtmjRokuXLgD69Onz/fffq6QkIiLKH3J8ftHLy+vBgwdDhw5VvNywYYO7u/vWrVvDwsKWL1+eGyXmvgzu03j//v3s2bNv3bpVrly5mTNnlipVKicr430a9DXgfRpfE96nkb6IcDy9m+VVVmlQoJ8GkOb+oo+Pj2Ji8ODBiomPH7+N/ydERKQg4/NukqhUqVLKxhze109ERAUKP38xCSGEEMLFxcXZ2fnVq1eDBg3q1atX8kGhobC1xec9S/j7o3lzGBqiRQu8fJlnNWdWeHi4U7eeDeo2rFm1ttfFS8l69+zaW9W2ehWbart37lG0REVFlbOsoPIyc0FAQECbtm3r1K3buk2bgICAlANu375dRL+gHqxOZ+vCw8O7OTrW/e67qtWqXbx4UdG4a9cuWzs7G1vbnTt3qqPe7AgPD+/Ws1fdho2q1qp98VLyn1UAt+/cLWIsHfXatWevbTV7m6rVd+7eo8Iyc8r/5SsDy/IVa9WrWKve1N/nJu3yfezXolPXhm06/Nit55vAQGX77Xv3i1iUVXWhORYVHW1Zt4nyZUBgUJveg+q069q618CAwKCkI/1fBRjY1arYqHXFRq2nLvBQeaUZkcmy9fmLBfu5oRlcj7pjx45evXqVKlXKycnp6NGjX/T98gvMzPDokdTy888wM8PFizA1hatrHlSbNXt27a1UudLl65cWeywcPGBIsl73Ue6Hjh04dOzAL66/ANi+bUcVm2oBr1MJlfxv0uTJ7du1u3H9ukOHDpOnTEnWGxgYOHPWrMjISLXUlnPpbN2uXbsqV658/do1j6VLBzg7KxpHjR597OjRY0ePurq5qaPe7Ni1d1/lSpWuX/LyWLRwwOChyXoDg4Jmzp6d9Ds4yv3nYwf3Hzu43/WXMaqtNEf8nj4bMdjZ79ZVv1tXZ02ekLRr4Cj3wf36XPr72NABfSdM/03RGBj0bub8RZFRUeooNvu27T9s07jt67dSuk+at7h9i6Y3Tux3aNV88rwlSQf7Pfcf0a+Xn9cpP69Ts8blv5/Yb/LzNDLIxTJlyixcuNDT03PRokVlypT5os/dHbdvf9Hi5YX+/WFvj549keRv3sjIyPDw8PDwcFkacm1rvmRtXXHAwP4ALK0sU67FolQpXx/fR76PzC0sADj16vHomU8qSykIPD09u3fvDsDR0dHT0zNpV0xMjMvw4R5Ll6qptFyQztZZW1sPdHYGYGVlpfwWlypVysfHx9fX18LCQvXVZo91xQoD+/cDYGWZ/Gc1JibGZdRoj0ULkzaWKmXh4/vI99FjCwtzlRaaM35Pn/115qyBZfm6zdvc/++LZ0zeuf+g+Q+NALRq1uT0ufMAYmJiXX4Z5zH3d/XUmgO9Ond4dvmLH1RPr3+7O/wIwLFDW89L/ybt8nv+4q9/LhrY1arbvtt9n0fIAzn9xfvt5WLGnzM1bNgwBweHqlWrbt68+Yu+0qWTjw4NRYkSiV0fPiib3d3db926pampmdbTDWKRJxf4NWnWBMDlS1dcR7jNXTAnWe/iZYtaNW0NwPPCGQCaBfmZ8YGBgSYmJgCMjY0DkxyDAuD+889urq6lU36zCo50tq5Zs2YALl26NGLkyAXz5ysal3l4NG3WDMCF81l/3rGaNGvSBMClK1dGuLotmDM7aZf72HFuo0aWtrJK2rhs8aKmrdoAuOB5WpV15pBxsaIjBw/s2a3LyvUbh7mPvXzquLLLvmqVjdt3jB462GP1upDQ9wDcJ05xcxla2jJH18CrRcpfJoHvgk2KFQVgXNQo8N0Xl+UbFzUa2b93z07tV27ZPmzCr5cP7cr1ehT/fbIpe5+nUbAPo2Z0n4byqlQFOzu7FAuQwdsbivbixbFuHTp3xrFjGDwYb98mG6ua+zR8fXyrV6oBIDL+0xj3/7d353FRlfsfwL8jIkto7DgIprgwoIILVkqmJpsiVje32+/2MxbR3LG81yCz3CMtketWYXWrq2kug2S/MsVEXBJNBGVxXBAYHGRrxBlGYJ7fH6NzJjZFzszA+Hm/5g/mec6c8308M+fjc5hzWHJVcjV+wzov74ZfIxo8YOjKNR8S0ftxH/yRfU7TaCGwUjG9nLTR63Uarj16XPjjD2dnZ5lMNnTYsOKiIm2Xo5NTeXm59qlSobC0tNRfJfrQwujq6+sXxcRIJJIN69d7e3trGgcMHLhm9WoiinvvveysLP4L0sN1GvX19YveWSK5enXDR+u8//qVN0dXt/KKCu1TZVWFpaXlgCHD1qz4kIjili/PPn+O93qI9Hudxp9yuavI5670hrYlOyd3xlvzr90omDnjH9/t3luck+nYR1RewV1Eobx109JCDx8ivV2nIXAXscL7x0/XYaMu/HzA2dFBVlY+NOTV4ozjjZf/884d12Gj7uZf4L2SNl2noVJS6c1Wb9KtHwk68P20H1K61189ZGX+/rRjBx09Stu3k78/bzW2kqfIU8WUKqbctnmbuXnn5EMHdENRpVJpfrhdWiryEom8RLdLS5tZU4cREBAgFouJSCwWBwYGaho1Iy27fZup1UytJiKmVne4UKQWR7d582Zzc/NDP/6oDUUiKi0t1bxdSzvOnt28bbu5ufkh8QHdULy/B6VFrEbBahRExGru/7emtLTUS+TpJfIsLb1trJofQ0zssr3JKUR0OPW3IT6DNI0q1T0iyrqc8+1nWypv5Hv0eiYk4CUiKruayyplrFJGRKxSppdQNJSAUSPFvxwhIvHPRwJfHKlpVN27R0QxH67de+gXIjp8/OSQgd4trMQ4NPPF1j46uIfMFzUYY/Hx8fn5+UlJSY1WoDNfLCykGTPo7FkaPpy+/JIa/D7S4Nf1TwyZdCn7kjYJciSXiGiQyDcrN5OIvt+5e8XylUT0wcrlU6ZN1izTQeeLUqk0MiqqpqbGysoq6YsvhEIhEYm8vHJ1/kyYoFMnTTp2OC2MLmT8+OzsbO0ully5QkQ7d+5c/sEHRLRyxYpp06bxX5Ae5oshYZOyL13mBnI5m4hEPoNzL3KzB4GltSYdiWjn97uXr1xFRCuXvz9tymTe6yHSy3yxoLAofO4C+Z3qrjZPbf0kXtSvHxGJnvXP/T396PETq9Z/olTWuPVw3boh3tHBXvsqgZ2LJh31wiDzRamsNPKduBqVysrSMmn9aqGzExGJxozPPfZTQZE0/O137/+brPlA1NeD90raNF+8V0MVJa3epMszHXq++Ki5+PXXX8+fP7+Nl/bjfjdgCnC/G1OC+920rFZFVa0/7+LoRnr7QqUBPOR7N7rfWdLcKBUAAJ4Ubb4/akf0kFzMeXAizsLCouF1GgAAYOIe6/uoHdxDcrGJL6ACAMAT4om8P2qzvxo9efKkh4dHRkbGN99807VrV09PzxMnThiyMgAAMLYn8X43zX7vxs/Pr0+fPklJSYMGDYqOjr5x48aZM2cuXGjTtTX43g2YAnzvxpTgezctU9eT6m6rN2nVtUNf299sLlpZWSUnJ/fu3XvQoEFVVVXHjx+fNGmSsm03KkQugilALpoS5GLL1Gqqbf0b3sK61S9pT5r9/aKLi8u5c+fOnj07YsSITp06HThwoFevXgYsDAAAjK3Nv1/Mz8+fO3euhYWFSqXavHlz//79+SpNf5rNxRUrVkRERNTX1+/bt++3337bsWNHB/qrPQAAwIe2XqexYMGCuXPnvvLKK2KxeOHChT/99BNflelPS9f1y+VypVLp4uKiUCgEAoGVlVUbN4bzqGAKcB7VlOA8qp7Z2dkVFhba2NhUV1f37NmzQudmv+1WS9dpdOvWrVu3bkRkbd2xTxYDAIBRqNVqzf1hGGP19fXGLueRdOBb2AEAQDv33HPPHT9+nIhOnDgxYsQIY5fzSB7p/qh8wXlUMAU4j2pKcB5Vz/Ly8hYtWmRra/vnn38mJCT069fPABttI+SigSAXTQdy0ZQgF6ERnEcFAADgIBcBAAA4yEUAAAAOchEAAICDXAQAAOAgFwEAADjIRQAAAA5yEQAAgINcBAAA4CAXAQAAOMhFAAAADnIRAACAg1wEAADgIBcBAAA4yEUAAABOZ2MX8MQQCIxdgSHUksrYJegds3gidqXA4mljl2AI5k/A31+E1sJ8EQAAgINcBAAA4CAXAQAAOMhFAAAADnIRAACAg1wEAADgIBcBAAA4yEUAAAAOchEAAICDXAQAAOAgFwEAADjIRQAAAA5yEQAAgINcBAAA4CAXAQAAOMhFAAAADnIRAACAg1wEAADgIBcBAAA4yEUAAAAOchEAAICDXAQAAOAgFwEAADjIRQAAAA5yEQAAgINcBAAA4CAXAQAAOMhFAAAADnIRAACAw3cu9u9PAsH9h7HJ5fLpk/8+crj/kIHDTqSlN+jdvWvPQE+fAf0Hfb9zd3MtHZRUKg0ODvbz8wsKCpJKpcYuhwdyuXza5L+PGO4/eODQBrtSrVbPjIh+3m/kQJHP3j17m2zp0NRqdXTErBF+IweJfPfu2WfsctqqhV2pceGPC7ZP2Wt+zs/LDx4XMtp/TNj4SSUltwxb6eNQ1tS4DR+tfSqVlQb/T6TfhNeCXo+QykobL/9H9uWn+g/W/Nz3hSDNo49/YJfeAw1UMTSF11xUKunGDfr1V0pNpdRUPtf8WHbv2uPl7XXybPonCeuj3pzZoHfRvEUHUvYdSNm3eMHi5lo6qNjY2NDQ0IyMjLCwsLi4OGOXw4Pdu/Z4e3udOpv+ScKGyDejdLuOpf52967idMbJXXv+O3/OgiZbOrTfUn+7e/fuqYyTO/d8t6DjD6eFXUlEMlnpqhVrFAqF5unMiOiIqPDf0o9FRUfGLW3v7+Rv9or7vxhSfEumbYn96JPQcWMyDu0NC3wp7qNPGywvKytfsXGLQlmjeSo58YvmsTxm7rvzZhmubmiE11zMzSVzc5o5k/7xD2JM26xQKORyuVwuFzSDzxp09OvX982IGUTk5u7WeCuuPXrk5ebl5+ULXV2ba+mgjhw5MnXqVCKaMmXKkSNHjF0OD/o+2JXujXblgIEDPvp4bU1NTWFhUXehsMmWDm3AwAHrPl5bU1NTZBLDaWFXqlSqubPnfZqwQduSeeHimJfGEtG4wHFHDrf3d/Lrr0y8fvIvRR45cXpq2HgimjIx5Ej6ad0u1b17s5cuT/iwYdiXlpV/sfOH2Pl85qKBD7wmoDOfK1MoKCSE5s2jHTto4UK6eFHTvGjRovPnz5uZmZ05c6bJ192jGj7LeGD02NFEdDL91II5C9d9vLZB7yebNgSOCSKiI8d/ba6lg5LJZA4ODkRkb28vk8keunz7N+bBrpw/Z8FHf92VLi7ORPTKxFcP/fjToV9+bLKlQ3O+P5y//fTjT4d+STF2OW3Vwq58e9E78xfOc+/prm3x8R301Y6v5s6fk5jw7/LyCkPX2kpmZmYNWmS3yxzsbInI3vZp2e0y3a5FH6xZGPm/PXs0/I/OwuVrPop9x6JLFx4L0xwN4NEJmM7Erq0UCqqvp65dKS2NgoPpwckQrbKysiZf183RhrcaiPJy83y8BhORoq767UVLrkquxm9Y5+Xt1WCxwQOGrlzzIRG9H/fBH9nnmmzhURey5HeFLXB1db1w4YKzs7NMJhs6dGhxcbHBNl1LKh7XlpebN8jLl4iUdXffXvTOVcnV+A0fNdiV9fX1AoGAMZZ8IHnpP2PzruY0buGxJCJixN9Hpnm6b+MHwzn47j9jc69eNsDWiUhAfM4nHmVXCh1ddcNPrqy6KrkaMSPq+rXrkTMj/vvdzoLi6zyWpGFedIPfFQrcRawwV/Oz67BRF34+4OzoICsrHxryanHGce1ijj7Pl1dWaZ8qJZmWFhZXrhe8sfCfp5O/57ekMsumc9HR0ZHfDZkMXs+jbtpErq6UnEybNpGvL59rbg1PkaeKKVVMuW3zNnPzzsmHDuh+/FSq+wfu26WlIi+RyEt0u7S0uZYOKiAgQCwWE5FYLA4MDDR2OY/PU+R5j9XcYzVbN28zNzdPPiRuvCu/+Cwp9l9xZmZmHn08lApFky0dkfZtrDscRUcezkN3ZUmZVLMMEd1jNZaWltlZ2V9/+2Vp5a3eHr2DQ4KMVv3jChg1UvzLESIS/3wk8MWRmkbVvXtEVHbxNCvM1SQoK8y1tLAgou/2H3xtQscbpunhdb545w698QYdPkz9+9PXX5OPT4N+w8wXtSaGTLqUfcnS8v5ELUdyiYgGiXyzcjOJ6Pudu1csX0lEH6xcPmXa5CZbeGTI+aJUKo2MjKypqbGyskpKShIa8JdS/M4XtSaGhGXr7MpcyWUiGijyyc69KJfLo8KjJVcktbW16+LXhIaFNm7htxjDzBe15HL5zPBoyZWrtbW1a+NX8z6c5vA7X9RqYVdql+kisNSkY+rRY2tXrVUqlT3c3P69NdHRkf/zgXqdL0plpZHvxNWoVFaWlknrVwudnYhINGZ87rGfGi/PGPMcHfJ/337hoXMmmReYL7YWr7n4MAbOxXbFkLloRHrKxXbFwLloLHrKxfaG91xsh5CLrYXr+gEAADjIRQAAAA5yEQAAgINcBAAA4CAXAQAAOMhFAAAADnIRAACAg1wEAADgIBcBAAA4yEUAAAAOchEAAICDXAQAAOAgFwEAADjIRQAAAA5yEQAAgINcBAAA4CAXAQAAOMhFAAAADnIRAACAg1wEAADgIBcBAAA4yEUAAAAOchEAAICDXAQAAOAgFwEAADjIRQAAAA5yEQAAgINcBAAA4HQ2dgFERObUxdgl6F99vbErMARmpjZ2CXrXicyMXYIhCEhg7BIMws3T2BXoX1mZsSvoYDBfBAAA4CAXAQAAOMhFAAAADnIRAACAg1wEAADgIBcBAAA4yEUAAAAOchEAAICDXAQAAOAgFwEAADjIRQAAAA5yEQAAgINcBAAA4CAXAQAAOMhFAAAADnIRAACAg1wEAADgIBcBAAA4yEUAAAAOchEAAICDXAQAAOAgFwEAADjIRQAAAA5yEQAAgINcBAAA4CAXAQAAOMhFAAAADnIRAACAg1wEAADg8JqLBQX00kvUrRuNG0eFhXyu+bFIpdKQ4JDhfs8GBwVLpVLdroKCgm5dn+7Xt3+/vv3fX/Y+EeXl5QWMC3jBf9SE8RNKSkqMVHLrSKXS4PHj/Z59NigkpMEA8/LyxgUG+o8aNT40VDMctVodERXl9+yzogED9vzwg5FKfkxqtTo6YvYIP/9BosF79+zT7SqRloQGTxrh5z8hKKxEWkJEcrl8+uTXRw5/YcjAYSfS0o1U8uOQy+XTJk9/fvhI34FDTqSd0O2SSksmBIc+5zdifNAEqbSEiPLz8oPGBb/oP2bi+LCSkltGKrlNlErlM269Grffvn172pTpw4c9N8p/dFFRscHr4oFUKg0ODvbz8wsKCmrw2WzcVVBQ0LVr1759+/bt23fZsmVGKhk4vOZiTAw5O1NaGjk60oIFfK75scTFxk0IDT2b8fvEsLD34t7T7ZJIrs6Z89YVSf4VSf6KlSuIKDIiKjIq6kR62szo6HeXvmukklsn9r33QidMyPj997CJE+P++nGKiIqKioxMT0uLnjlzaWwsEaUeO3b37t2M33/f8/33c+bNM1LJj+m31N/u3r17KiN9557vFsxZqNu1LHb5hNCQUxnpE8MmvB/3ARHt3vWDl7fXybMnPklYH/VmtHEqfiy7d+328vY6ffbkpwmfRLwZpdu1LHbZhNAJZzJOTQybuCzufSKKioiOiIo4nn4sKjoqbmmckUp+fN9+851Xf+/iYmnjrn8tWTouYNzZc2deefXl5cuWG762touNjQ0NDc3IyAgLC4uLi2u5SyKRzJkzRyKRSCSSlStXGqlk0MF45OTEDh1ijLH9+5mTk7a5tLS0qKiouLi4ohlqVq+Ph5ubm7SkWM3qpSXF7u7uul1bt2318fGxsbHx8/PLvHhBzeqtra1LbknVrF5+50+hUMh7MayujveHm5tbSVERq6srKSpyd3fX7bK2tr5VXMzq6u5UVQmFQlZXd6u4uODaNWV19Y8HDw4aOFAf9bC6OhVT6ONReOuGpCDvT2WF+Mf9AwcN0O3q4dbjZsl1FVPcLLnu5u6mYopfjv6Ufz1HxRTZeZkefTx4L6aWqfT0OHz0F8n1/FqmupyX7dHHQ7fLza1HYcnNWqYqLLnp7u5Wy1TW1tZFtwprmaryTrlQ2J33YurYPb0+VHXKmloFETXu6t69++K3Y+zs7LwHeH+/Z5dey+DzAKjDzc2tpKSEMVZSUuLu7t5y17Zt27SHo4sXL/JeTHMHXt43ZDJ4nS9WVpKLCxFRz55UVaVtXrNmzRtvvDFjxgzbZvBZgw6ZTObg4EBE9vb2MplMt8ve3n7O3DnF0qK/vfa32bPeIiJfX98dO76srq5OSNhUXl6up5L41cIAfX18dnz5ZXV1dcKm+8NxcXHp2bPn5KlTQ8PCNqxfb5yKH5ezi7N7T/fpk19/OfTV+A3rdLtKZaX2DvZEZGdvVyorJaLRY0c/0+uZk+mn/j7lf9Z9vMY4FT+WMfcrPzltyt8/+vgvw5TJSh0c7InI3t5OJislIh9fn692fFVdXZ2Y8O/y8grjVNwGZmZmnTt3brKrvLzc3sH+WoFk2vSpCRs3GbgwXrTw2WzcZW9vP3fuXKlU+tprr82aNYv3Ygx84DUFfIasoyPbv58xxg4eZC4ujftvN4PfmdnlnEuaoQmFwluyEjWrL7kldXV1bXLhyqoKa2trNau/mJU5dOhQW1vbJUveaW7h9jZfFAqFMqlUMxd0dXXV7crKzBw6ZIitre2Sd97RdNWpVPX37tWpVD/s3u3h4dEh5osXc/7Q7EpF3R1lfbWi7s6uH/7b26O37jLdhd2LZAWaOaXQVahiCkXdnbfmzQ4KCbxw6Zw+Jq+8z8yycy5qhllTp5gz763gkKCLly40WEYo7F4sK6plqqJbha6uwlqmupB1fsjQIba2tm8vWaxp6RDzxeycLM1gNU+pqfmiUCisulNRx+4Vldy0trbuQPPFnJwc7cFHJpMxxm7duuXq6qq7TAtdVVVV1tbW/JbEmj/w8r4hk8HrfNHfn3bsoKNHaft28vfnc82tIRKJNFEUEDBOLE4mIrE4OTAwQNOrUqmIaHHM4r179xHR4cO/DhkyhIiysrK/+fY/FZXlvT08QkKCjVV8qwSMGydOTiYicXJyYMBfBpiVlfXtf/5TWVbm0bt3SHAwEX32+ef/evddMzOzPn36KBQKI5b96DxFnpoo+uKzHbH/es/MzMyjj4e2eM1IxwW8lCxOIaJkcUpA4Dgi2rZ5u7m5efKhA17eXkYs/tF5ijw1UbR18zZzc/ODh5J1K38wzHEHxclEdFCcHBAYQERZWdn/+far25UyD4/eQR3kHUtEIpGnNhEb0+7TXw8fIaKjR1IHDxls0PraRiQSaQ6sAQEBYrGYiMRicWBgoKZXM7rGXTExMXv37iWiw4cPaw5HYFwCxhhvKysspBkz6OxZGj6cvvySnnmmQX9ZWVmTr3NwtOetBh1SqTQqMqqmpsbKyuqLpC+EQiEReYm8c3IvFxQURIRHyOV3una12bJ1i0gkOno0dfWqVUpljZtbjy1btzg6OvJbjKCev3/nB6RSaeTMmZoBJn3+uWaAogEDci9dOpqaumr1aqVS6ebmtnXzZkdHR7lcHh4ZeeXKldq6uvh168ImTuS9HiK6Z9b08a6N5HL5zPBZkiuS2tq6tfGrQ8MmENEg0eCs3Asl0pLoyNk1NSorK8vPkrZ1F3afGDLpUvZlS0tLzWtzJNn8FtOJzPhdoVZoyMRL2ZcsHlSeJ8khogGiQZdys6TSkujIaM2+/izpM6Gwe+rRY2tWrdG8Y/+9NZH/dywJ+F1hkzoLuuhm5ADRwEu52VJpSVTEzMrKSmtr663bt/Tv309/BZiRuT5WK5VKIyMj7382k5LufzZFotzc3MZdBQUF4eHhcrm8a9euW7duFYlE/BbT3IGX9/eMyeA1Fx/GwLnYrugjF9shPeViu6K/XGxXDJOLRqenXGxXkIuthev6AQAAOMhFAAAADnIRAACAg1wEAADgIBcBAAA4yEUAAAAOchEAAICDXAQAAOAgFwEAADjIRQAAAA5yEQAAgINcBAAA4CAXAQAAOMhFAAAADnIRAACAg1wEAADgIBcBAAA4yEUAAAAOchEAAICDXAQAAOAgFwEAADjIRQAAAA5yEQAAgINcBAAA4CAXAQAAOMhFAAAADnIRAACAg1wEAADgdDZ2AURE5WUVhtycjY2NWq1WKBSG3KjhOTg4VFZWqtVqYxeiRxYWFhYWFnK53NiF6NfTTz9dU1OjUqmMXYgederUyc7Orry83NiF6Je1tbVAILh7966xC4GWYL4IAADAQS4CAABwkIsAAAAc5CIAAAAHuQgAAMBBLgIAAHAMep2Go6OjITfXnPj4eDt4vyOZAAAHfUlEQVQ7u5kzZxq7EP164YUX9u3b5+zsbOxC9Ojnn39OSUlJTEw0diH6NXfu3JdffjkoKMjYheiRTCZ78cUX09LSjF2Ifn322Wd//vnnkiVLjF0ItATzRQAAAE67uK7fwHr16mVjY2PsKvTOz8+vS5cuxq5CvxwcHDw9PY1dhd55eno6ODgYuwr96tKli5+fn7Gr0Ds3NzdbW1tjVwEPIWCMGbsGAACA9gLnUQEAADhPWC4WFNBLL1G3bjRuHBUWGruatklPJx8fsrKiYcPozBmipkb3KC3t3Nq11L07OTnRV18RmegYiah/fxII7j/IFId5+za9/DJ160be3pSaSmSKY9RISCAHB3J3pwMHiEx3mCbtCcvFmBhydqa0NHJ0pAULjF1N20RFka8vpaaSjw+9+SZRU6N7lJb2LD+fYmNp/Xr65z/p7beJTHGMRKRU0o0b9OuvlJp6PzNMb5gLF5KTE6Wl0fz59/8bZ3pjJKLycoqJoY0bKTycZs0iMtFhmjz2RHFyYocOMcbY/v3MycnY1bTNkiWssJAxxtLSmKsrY02N7lFa2rOKCnb4MKusZCtWsLFjGTPFMTLGzp9n1tasd2/Wowc7epQxUxymoyObNInZ2jIPD3b8OGOmOEbGWHU1s7Rkx46x7duZhwdjJjpMU/eEzRcrK8nFhYioZ0+qqjJ2NW0TH09ubpSZSbNnU1wcUVOje5SW9szOjgICaPduWreOpk4lMsUxEpFCQSEhlJREY8fSwoVEpjjMqipSq2nfPvL1pTlziExxjET01FMUHU1jxtCsWRQTQ2SiwzR1T1gu2trSzZtERFIp2dsbu5q2YYwSEykwkD766P6BpvHoHqWlPauooNOnKTKSfviB3n+fyBTHSERDhtBXX9HYsRQdTRIJkSkO096eFi+msWNp3jy6do3IFMdIRFVVlJhIaWn0+ee0di2RiQ7T1D1h1y/6+9OOHdStG23fTv7+xq6mbZYupcRE2riRnnqKjh2jMWOaGN2jtLRnxcU0YgStXk2VlWRlRfRoI+pYYySiTZto9Wr67jv65hvy9SUyxWG+9BJ9/DFVV1NCAj33HJEpjpGIGCOBgDIz6dq1+1+hMslhmjxjn8g1rJs32dixzMaGjR3LbtwwdjVtY2PDiLgHa2p0j9LSzq1ezRwcmIsL27+fMRMdo1zOXn6ZWVuzwYNZZiZjpjhMmYwFBzMbG+bvz/LzGTPFMWokJDA7O9ajBxOLGTPdYZo0XNcPAADAecJ+vwgAANAi5CIAAAAHuQgAAMBBLoLJmj17toeHh+Y36IcOHRIIBNnZ2bm5uQIdr7zySoNXJSQkODg4uLu7HzhwgIjS09N9fHysrKyGDRt2RnOjFqLKykpPT8/c3NzGG504ceK+ffsat2u26+3trXnq6ekpEAhyc3P37dsXFhbG46gBoI2Qi2Cypk+ffv369cuXLxNRSkqKj4/PwIEDNV2pD6xatUr3JeXl5TExMRs3bgwPD581axYRRUVF+fr6pqam+vj4vPnmm0S0ePFiZ2fn/Pz8xls8d+5cVlbWpEmTmivp6tWr5eXlZWVl169f17RMmjQpMzPz/Pnz/IwZANoMuQgma9SoUUKh8ODBg4yxlJSU119/XdvV/YEePXrovsTS0tLCwqJnz55ubm6aP9IZFha2du3a559/PjIyUi6XE9GiRYv++OOPJre4adOm8PDwzp07a2aHs2fP7tat25QpU7Tf+h46dOjJkydPnTo1bNgwTUvnzp3Dw8MTEhL08S8AAI/hCbuuH54kZmZmU6dOTUlJmTBhQmFh4fTp07VdXl5emh8SExPnzZt38+ZNhUJhZmbWr1+/6OjoMWPGaLqIKD4+nogyMzNnz54dFxdHRD179mxuixcuXHj11Ve1T3v16vXpp59GRUXd1NzNhOiFF144ceKEmZmZv7//6dOnNY2+vr5isZjXoQNAGxj38kkAvTp16lSnTp1iYmL8/f01LTk5OY3f9qNHjyYiBweHyspKgUCQlpb2+eefu7q6MsbUavWmTZucnJxSUlJ0X0JEOTk5DdZjZWV17tw57VbUarVardYsqWk5cOCAv7//6NGj9+/fr11DRkaGtbW1nv4FAKC1MF8EU/bcc8+5u7snJiY2OFF57NgxzQ+WlpbPP/+89qkmFzMzM69duyYQCIho6dKliYmJGzdufOqpp44dO6aZSjane/fuZWVl2qeaNegaOXJkRkaGmZnZyJEjtY1lZWXdu3d/3CECAM+Qi2DKBALB9OnT169fP2XKFN32sWPHan545plnbty4oW23s7P79NNPly1bZm1tvWXLFiLasmWLUqnUfAeHiFiL94fy9vbOy8sLCgpqbgEnJ6fevXvX19c7OztrG/Py8rTndQHA6HAfOADe7Nq1KzExMT09vVWvGjly5MKFC6dNm6anqgCgVfB9VADeTJkypaKiolUXXZw/f76ysnLy5Mn6qwoAWgXzRQA+5eTkmJub9+3b9xGXl0gkdXV1IpFIr1UBwKNDLgIAAHBwHhUAAICDXAQAAOAgFwEAADjIRQAAAM7/Az4QlAl0D9+z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8" name="TextBox 187"/>
          <p:cNvSpPr txBox="1"/>
          <p:nvPr/>
        </p:nvSpPr>
        <p:spPr>
          <a:xfrm>
            <a:off x="331244" y="73071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189" name="TextBox 188"/>
          <p:cNvSpPr txBox="1"/>
          <p:nvPr/>
        </p:nvSpPr>
        <p:spPr>
          <a:xfrm>
            <a:off x="3528251" y="68493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3557895" y="417237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427514" y="998174"/>
            <a:ext cx="3069516" cy="2491714"/>
            <a:chOff x="3695365" y="689183"/>
            <a:chExt cx="3069516" cy="2491714"/>
          </a:xfrm>
        </p:grpSpPr>
        <p:grpSp>
          <p:nvGrpSpPr>
            <p:cNvPr id="82" name="Group 81"/>
            <p:cNvGrpSpPr/>
            <p:nvPr/>
          </p:nvGrpSpPr>
          <p:grpSpPr>
            <a:xfrm>
              <a:off x="3695365" y="689183"/>
              <a:ext cx="2801665" cy="2491714"/>
              <a:chOff x="3707523" y="839168"/>
              <a:chExt cx="2305111" cy="2144686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3707523" y="1098666"/>
                <a:ext cx="2305111" cy="1885188"/>
                <a:chOff x="3707523" y="1098666"/>
                <a:chExt cx="2305111" cy="1885188"/>
              </a:xfrm>
            </p:grpSpPr>
            <p:sp>
              <p:nvSpPr>
                <p:cNvPr id="40" name="TextBox 39"/>
                <p:cNvSpPr txBox="1"/>
                <p:nvPr/>
              </p:nvSpPr>
              <p:spPr>
                <a:xfrm rot="16200000">
                  <a:off x="3281284" y="1666980"/>
                  <a:ext cx="1067921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Sudemycin</a:t>
                  </a:r>
                  <a:r>
                    <a: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D6 (</a:t>
                  </a:r>
                  <a:r>
                    <a:rPr lang="en-GB" sz="800" b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nM</a:t>
                  </a:r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44" name="Group 43"/>
                <p:cNvGrpSpPr/>
                <p:nvPr/>
              </p:nvGrpSpPr>
              <p:grpSpPr>
                <a:xfrm>
                  <a:off x="3869931" y="1098666"/>
                  <a:ext cx="303236" cy="1530317"/>
                  <a:chOff x="3160272" y="865570"/>
                  <a:chExt cx="303236" cy="1530317"/>
                </a:xfrm>
              </p:grpSpPr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3160272" y="865570"/>
                    <a:ext cx="28725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50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3166292" y="1133396"/>
                    <a:ext cx="28725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35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3176250" y="1410313"/>
                    <a:ext cx="28725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25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3166256" y="1667390"/>
                    <a:ext cx="28725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</a:t>
                    </a:r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0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3208591" y="1927699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5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3192870" y="2180443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0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54" name="Group 53"/>
                <p:cNvGrpSpPr/>
                <p:nvPr/>
              </p:nvGrpSpPr>
              <p:grpSpPr>
                <a:xfrm>
                  <a:off x="4020510" y="2605629"/>
                  <a:ext cx="1992124" cy="232585"/>
                  <a:chOff x="2437944" y="857884"/>
                  <a:chExt cx="1992124" cy="232585"/>
                </a:xfrm>
              </p:grpSpPr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4142810" y="872559"/>
                    <a:ext cx="28725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50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3793336" y="875025"/>
                    <a:ext cx="28725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35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7" name="TextBox 56"/>
                  <p:cNvSpPr txBox="1"/>
                  <p:nvPr/>
                </p:nvSpPr>
                <p:spPr>
                  <a:xfrm>
                    <a:off x="3455160" y="869018"/>
                    <a:ext cx="28725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25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3108949" y="870308"/>
                    <a:ext cx="28725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</a:t>
                    </a:r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0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2755166" y="859334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5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0" name="TextBox 59"/>
                  <p:cNvSpPr txBox="1"/>
                  <p:nvPr/>
                </p:nvSpPr>
                <p:spPr>
                  <a:xfrm>
                    <a:off x="2437944" y="857884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0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4665440" y="2768410"/>
                  <a:ext cx="78899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UCN-01 (</a:t>
                  </a:r>
                  <a:r>
                    <a:rPr lang="en-GB" sz="800" b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nM</a:t>
                  </a:r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5" name="TextBox 64"/>
              <p:cNvSpPr txBox="1"/>
              <p:nvPr/>
            </p:nvSpPr>
            <p:spPr>
              <a:xfrm>
                <a:off x="4605392" y="839168"/>
                <a:ext cx="746758" cy="2914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SF3B1</a:t>
                </a:r>
                <a:r>
                  <a:rPr lang="en-GB" sz="800" b="1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K700E</a:t>
                </a:r>
              </a:p>
              <a:p>
                <a:pPr algn="ctr"/>
                <a:r>
                  <a:rPr lang="el-GR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GB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score: 20.684</a:t>
                </a:r>
                <a:endParaRPr lang="en-GB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4128149" y="990669"/>
              <a:ext cx="2636732" cy="1791615"/>
              <a:chOff x="4128149" y="990669"/>
              <a:chExt cx="2636732" cy="1791615"/>
            </a:xfrm>
          </p:grpSpPr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52" t="5187" r="9197" b="5346"/>
              <a:stretch/>
            </p:blipFill>
            <p:spPr bwMode="auto">
              <a:xfrm>
                <a:off x="4128149" y="990669"/>
                <a:ext cx="2224619" cy="1791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7" name="Picture 4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628" t="40475" r="1650" b="38338"/>
              <a:stretch/>
            </p:blipFill>
            <p:spPr bwMode="auto">
              <a:xfrm>
                <a:off x="6325639" y="1365604"/>
                <a:ext cx="439242" cy="9378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23" name="Group 22"/>
          <p:cNvGrpSpPr/>
          <p:nvPr/>
        </p:nvGrpSpPr>
        <p:grpSpPr>
          <a:xfrm>
            <a:off x="161464" y="982670"/>
            <a:ext cx="3055791" cy="2522849"/>
            <a:chOff x="161464" y="658902"/>
            <a:chExt cx="3055791" cy="2522849"/>
          </a:xfrm>
        </p:grpSpPr>
        <p:pic>
          <p:nvPicPr>
            <p:cNvPr id="198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828" t="40736" b="37926"/>
            <a:stretch/>
          </p:blipFill>
          <p:spPr bwMode="auto">
            <a:xfrm>
              <a:off x="2789133" y="1586381"/>
              <a:ext cx="428122" cy="698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6" name="Group 65"/>
            <p:cNvGrpSpPr/>
            <p:nvPr/>
          </p:nvGrpSpPr>
          <p:grpSpPr>
            <a:xfrm>
              <a:off x="161464" y="658902"/>
              <a:ext cx="2737277" cy="2522849"/>
              <a:chOff x="145872" y="572043"/>
              <a:chExt cx="2665790" cy="1998725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145872" y="830074"/>
                <a:ext cx="2665790" cy="1740694"/>
                <a:chOff x="87504" y="830074"/>
                <a:chExt cx="2665790" cy="1740694"/>
              </a:xfrm>
            </p:grpSpPr>
            <p:sp>
              <p:nvSpPr>
                <p:cNvPr id="68" name="TextBox 67"/>
                <p:cNvSpPr txBox="1"/>
                <p:nvPr/>
              </p:nvSpPr>
              <p:spPr>
                <a:xfrm rot="16200000">
                  <a:off x="-338735" y="1517380"/>
                  <a:ext cx="1067921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Sudemycin</a:t>
                  </a:r>
                  <a:r>
                    <a: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D6 (</a:t>
                  </a:r>
                  <a:r>
                    <a:rPr lang="en-GB" sz="800" b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nM</a:t>
                  </a:r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9" name="TextBox 68"/>
                <p:cNvSpPr txBox="1"/>
                <p:nvPr/>
              </p:nvSpPr>
              <p:spPr>
                <a:xfrm>
                  <a:off x="264826" y="830074"/>
                  <a:ext cx="28725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0" name="TextBox 69"/>
                <p:cNvSpPr txBox="1"/>
                <p:nvPr/>
              </p:nvSpPr>
              <p:spPr>
                <a:xfrm>
                  <a:off x="278831" y="1080966"/>
                  <a:ext cx="28725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35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1" name="TextBox 70"/>
                <p:cNvSpPr txBox="1"/>
                <p:nvPr/>
              </p:nvSpPr>
              <p:spPr>
                <a:xfrm>
                  <a:off x="280322" y="1349416"/>
                  <a:ext cx="28725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25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271855" y="1589559"/>
                  <a:ext cx="28725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314190" y="185833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316160" y="2107790"/>
                  <a:ext cx="27715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2466036" y="2211308"/>
                  <a:ext cx="28725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2063474" y="2211308"/>
                  <a:ext cx="28725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35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1651419" y="2218312"/>
                  <a:ext cx="28725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25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1246677" y="2221036"/>
                  <a:ext cx="28725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874942" y="2223381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490603" y="2223381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1" name="TextBox 80"/>
                <p:cNvSpPr txBox="1"/>
                <p:nvPr/>
              </p:nvSpPr>
              <p:spPr>
                <a:xfrm>
                  <a:off x="941720" y="2355324"/>
                  <a:ext cx="78899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UCN-01 (</a:t>
                  </a:r>
                  <a:r>
                    <a:rPr lang="en-GB" sz="800" b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nM</a:t>
                  </a:r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84" name="TextBox 83"/>
              <p:cNvSpPr txBox="1"/>
              <p:nvPr/>
            </p:nvSpPr>
            <p:spPr>
              <a:xfrm>
                <a:off x="1163485" y="572043"/>
                <a:ext cx="833961" cy="365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SF3B1</a:t>
                </a:r>
                <a:r>
                  <a:rPr lang="en-GB" sz="800" b="1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K700K</a:t>
                </a:r>
              </a:p>
              <a:p>
                <a:pPr algn="ctr"/>
                <a:r>
                  <a:rPr lang="el-GR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score: </a:t>
                </a:r>
                <a:r>
                  <a:rPr lang="en-GB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7.694</a:t>
                </a:r>
                <a:endParaRPr lang="en-GB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GB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053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9" t="4911" r="9448" b="5111"/>
            <a:stretch/>
          </p:blipFill>
          <p:spPr bwMode="auto">
            <a:xfrm>
              <a:off x="628978" y="975891"/>
              <a:ext cx="2195170" cy="1782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49" name="Group 2048"/>
          <p:cNvGrpSpPr/>
          <p:nvPr/>
        </p:nvGrpSpPr>
        <p:grpSpPr>
          <a:xfrm>
            <a:off x="188640" y="4423407"/>
            <a:ext cx="2993601" cy="2596865"/>
            <a:chOff x="188640" y="4099639"/>
            <a:chExt cx="2993601" cy="2596865"/>
          </a:xfrm>
        </p:grpSpPr>
        <p:pic>
          <p:nvPicPr>
            <p:cNvPr id="199" name="Picture 6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444" t="40671" r="1462" b="39649"/>
            <a:stretch/>
          </p:blipFill>
          <p:spPr bwMode="auto">
            <a:xfrm>
              <a:off x="2824148" y="5056330"/>
              <a:ext cx="358093" cy="677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" name="Group 1"/>
            <p:cNvGrpSpPr/>
            <p:nvPr/>
          </p:nvGrpSpPr>
          <p:grpSpPr>
            <a:xfrm>
              <a:off x="188640" y="4099639"/>
              <a:ext cx="2763999" cy="2596865"/>
              <a:chOff x="437041" y="6196775"/>
              <a:chExt cx="2250361" cy="2112748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37041" y="6442167"/>
                <a:ext cx="2250361" cy="1867356"/>
                <a:chOff x="3589692" y="6428285"/>
                <a:chExt cx="2250361" cy="1867356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3740942" y="6428285"/>
                  <a:ext cx="2099111" cy="1679827"/>
                  <a:chOff x="3740942" y="6428285"/>
                  <a:chExt cx="2099111" cy="1679827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3740942" y="6428285"/>
                    <a:ext cx="305683" cy="1578141"/>
                    <a:chOff x="3740942" y="6428285"/>
                    <a:chExt cx="305683" cy="1578141"/>
                  </a:xfrm>
                </p:grpSpPr>
                <p:sp>
                  <p:nvSpPr>
                    <p:cNvPr id="17" name="TextBox 16"/>
                    <p:cNvSpPr txBox="1"/>
                    <p:nvPr/>
                  </p:nvSpPr>
                  <p:spPr>
                    <a:xfrm>
                      <a:off x="3743389" y="6428285"/>
                      <a:ext cx="287258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" name="TextBox 17"/>
                    <p:cNvSpPr txBox="1"/>
                    <p:nvPr/>
                  </p:nvSpPr>
                  <p:spPr>
                    <a:xfrm>
                      <a:off x="3740942" y="6704380"/>
                      <a:ext cx="287258" cy="26068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GB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" name="TextBox 18"/>
                    <p:cNvSpPr txBox="1"/>
                    <p:nvPr/>
                  </p:nvSpPr>
                  <p:spPr>
                    <a:xfrm>
                      <a:off x="3750900" y="6959278"/>
                      <a:ext cx="287258" cy="23698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GB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" name="TextBox 19"/>
                    <p:cNvSpPr txBox="1"/>
                    <p:nvPr/>
                  </p:nvSpPr>
                  <p:spPr>
                    <a:xfrm>
                      <a:off x="3759367" y="7227127"/>
                      <a:ext cx="287258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" name="TextBox 20"/>
                    <p:cNvSpPr txBox="1"/>
                    <p:nvPr/>
                  </p:nvSpPr>
                  <p:spPr>
                    <a:xfrm>
                      <a:off x="3784768" y="7495903"/>
                      <a:ext cx="235962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" name="TextBox 21"/>
                    <p:cNvSpPr txBox="1"/>
                    <p:nvPr/>
                  </p:nvSpPr>
                  <p:spPr>
                    <a:xfrm>
                      <a:off x="3794448" y="7790982"/>
                      <a:ext cx="235962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5604091" y="7892668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8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5260868" y="7888750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6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4920224" y="7888750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5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4573939" y="7876011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4229223" y="7876011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3888930" y="7892668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0</a:t>
                    </a:r>
                    <a:endPara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7" name="TextBox 6"/>
                <p:cNvSpPr txBox="1"/>
                <p:nvPr/>
              </p:nvSpPr>
              <p:spPr>
                <a:xfrm rot="16200000">
                  <a:off x="3163453" y="7099643"/>
                  <a:ext cx="1067921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Sudemycin</a:t>
                  </a:r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D6 (</a:t>
                  </a:r>
                  <a:r>
                    <a:rPr lang="en-GB" sz="800" b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nM</a:t>
                  </a:r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4394917" y="8080197"/>
                  <a:ext cx="761747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VE-821 (</a:t>
                  </a:r>
                  <a:r>
                    <a:rPr lang="el-GR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M)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4" name="TextBox 3"/>
              <p:cNvSpPr txBox="1"/>
              <p:nvPr/>
            </p:nvSpPr>
            <p:spPr>
              <a:xfrm>
                <a:off x="1255664" y="6196775"/>
                <a:ext cx="738956" cy="3755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SF3B1</a:t>
                </a:r>
                <a:r>
                  <a:rPr lang="en-GB" sz="800" b="1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K700K</a:t>
                </a:r>
              </a:p>
              <a:p>
                <a:pPr algn="ctr"/>
                <a:r>
                  <a:rPr lang="el-GR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score: </a:t>
                </a:r>
                <a:r>
                  <a:rPr lang="en-GB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14.612</a:t>
                </a:r>
                <a:endParaRPr lang="en-GB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GB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054" name="Picture 6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8" t="4596" r="8692" b="5385"/>
            <a:stretch/>
          </p:blipFill>
          <p:spPr bwMode="auto">
            <a:xfrm>
              <a:off x="646746" y="4401269"/>
              <a:ext cx="2231177" cy="1810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48" name="Group 2047"/>
          <p:cNvGrpSpPr/>
          <p:nvPr/>
        </p:nvGrpSpPr>
        <p:grpSpPr>
          <a:xfrm>
            <a:off x="3429023" y="4359962"/>
            <a:ext cx="3075772" cy="2563512"/>
            <a:chOff x="3606823" y="4136806"/>
            <a:chExt cx="3075772" cy="2563512"/>
          </a:xfrm>
        </p:grpSpPr>
        <p:grpSp>
          <p:nvGrpSpPr>
            <p:cNvPr id="92" name="Group 91"/>
            <p:cNvGrpSpPr/>
            <p:nvPr/>
          </p:nvGrpSpPr>
          <p:grpSpPr>
            <a:xfrm>
              <a:off x="3606823" y="4136806"/>
              <a:ext cx="2809114" cy="2563512"/>
              <a:chOff x="3573624" y="4502738"/>
              <a:chExt cx="2348076" cy="2094965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754038" y="4502738"/>
                <a:ext cx="2167662" cy="2094965"/>
                <a:chOff x="3728637" y="6070699"/>
                <a:chExt cx="2167662" cy="2094965"/>
              </a:xfrm>
            </p:grpSpPr>
            <p:sp>
              <p:nvSpPr>
                <p:cNvPr id="28" name="TextBox 27"/>
                <p:cNvSpPr txBox="1"/>
                <p:nvPr/>
              </p:nvSpPr>
              <p:spPr>
                <a:xfrm>
                  <a:off x="3739504" y="6321645"/>
                  <a:ext cx="28725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3734212" y="6606705"/>
                  <a:ext cx="28725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35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3735778" y="6880950"/>
                  <a:ext cx="28725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25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3728637" y="7160456"/>
                  <a:ext cx="28725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3765522" y="7446678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3760724" y="7740911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5660337" y="7838661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5325663" y="782562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4969322" y="7830561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4608182" y="7830561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4247043" y="783923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3841110" y="7839235"/>
                  <a:ext cx="23596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4525154" y="7950220"/>
                  <a:ext cx="790601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VE-821 (</a:t>
                  </a:r>
                  <a:r>
                    <a:rPr lang="el-GR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M)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523447" y="6070699"/>
                  <a:ext cx="715783" cy="3437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SF3B1</a:t>
                  </a:r>
                  <a:r>
                    <a:rPr lang="en-GB" sz="800" b="1" baseline="30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K700E</a:t>
                  </a:r>
                </a:p>
                <a:p>
                  <a:pPr algn="ctr"/>
                  <a:r>
                    <a:rPr lang="el-GR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δ</a:t>
                  </a:r>
                  <a:r>
                    <a:rPr lang="en-GB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– score: </a:t>
                  </a:r>
                  <a:r>
                    <a:rPr lang="en-GB" sz="8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18.36</a:t>
                  </a:r>
                  <a:endParaRPr lang="en-GB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endParaRPr lang="en-GB" sz="800" b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40" name="TextBox 139"/>
              <p:cNvSpPr txBox="1"/>
              <p:nvPr/>
            </p:nvSpPr>
            <p:spPr>
              <a:xfrm rot="16200000">
                <a:off x="3147385" y="5413502"/>
                <a:ext cx="106792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Sudemycin</a:t>
                </a:r>
                <a:r>
                  <a:rPr lang="en-GB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D6 (</a:t>
                </a:r>
                <a:r>
                  <a:rPr lang="en-GB" sz="8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</a:t>
                </a:r>
                <a:r>
                  <a:rPr lang="en-GB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GB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078360" y="4443876"/>
              <a:ext cx="2604235" cy="1856315"/>
              <a:chOff x="4078360" y="4443876"/>
              <a:chExt cx="2604235" cy="1856315"/>
            </a:xfrm>
          </p:grpSpPr>
          <p:pic>
            <p:nvPicPr>
              <p:cNvPr id="2055" name="Picture 7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50" t="3080" r="9345" b="5542"/>
              <a:stretch/>
            </p:blipFill>
            <p:spPr bwMode="auto">
              <a:xfrm>
                <a:off x="4078360" y="4443876"/>
                <a:ext cx="2250373" cy="1856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0" name="Picture 7"/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780" t="38004" r="272" b="38050"/>
              <a:stretch/>
            </p:blipFill>
            <p:spPr bwMode="auto">
              <a:xfrm>
                <a:off x="6308734" y="4976597"/>
                <a:ext cx="373861" cy="771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412055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11297</TotalTime>
  <Words>116</Words>
  <Application>Microsoft Office PowerPoint</Application>
  <PresentationFormat>On-screen Show (4:3)</PresentationFormat>
  <Paragraphs>69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Oxford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Shalini Singh</dc:creator>
  <cp:lastModifiedBy>andreap</cp:lastModifiedBy>
  <cp:revision>291</cp:revision>
  <cp:lastPrinted>2019-11-10T17:33:11Z</cp:lastPrinted>
  <dcterms:created xsi:type="dcterms:W3CDTF">2019-09-05T11:00:27Z</dcterms:created>
  <dcterms:modified xsi:type="dcterms:W3CDTF">2019-11-19T14:14:05Z</dcterms:modified>
</cp:coreProperties>
</file>