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1" autoAdjust="0"/>
  </p:normalViewPr>
  <p:slideViewPr>
    <p:cSldViewPr>
      <p:cViewPr>
        <p:scale>
          <a:sx n="98" d="100"/>
          <a:sy n="98" d="100"/>
        </p:scale>
        <p:origin x="-2856" y="-72"/>
      </p:cViewPr>
      <p:guideLst>
        <p:guide orient="horz" pos="2880"/>
        <p:guide pos="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5FBCD-D318-4371-8053-EFBBC77DAA6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EA6F4-1D04-4C20-A904-748DDB3FEE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36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76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9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3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5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91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38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6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21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5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4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844824" y="1115616"/>
            <a:ext cx="2033695" cy="1650514"/>
            <a:chOff x="707493" y="2673585"/>
            <a:chExt cx="2033694" cy="1650513"/>
          </a:xfrm>
        </p:grpSpPr>
        <p:grpSp>
          <p:nvGrpSpPr>
            <p:cNvPr id="31" name="Group 30"/>
            <p:cNvGrpSpPr/>
            <p:nvPr/>
          </p:nvGrpSpPr>
          <p:grpSpPr>
            <a:xfrm>
              <a:off x="707493" y="2673585"/>
              <a:ext cx="2016837" cy="1650513"/>
              <a:chOff x="707493" y="2673585"/>
              <a:chExt cx="2016837" cy="1650513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707493" y="2673585"/>
                <a:ext cx="2016837" cy="1650513"/>
                <a:chOff x="3850164" y="907797"/>
                <a:chExt cx="4103167" cy="3744051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4999346" y="2874093"/>
                  <a:ext cx="2953985" cy="1777755"/>
                  <a:chOff x="2651226" y="118770"/>
                  <a:chExt cx="2953985" cy="1777755"/>
                </a:xfrm>
              </p:grpSpPr>
              <p:pic>
                <p:nvPicPr>
                  <p:cNvPr id="9" name="Picture 2" descr="C:\Users\singhs\Desktop\17.6.19\b actin2-3.tif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bright="-2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287" t="40116" r="45613" b="50702"/>
                  <a:stretch/>
                </p:blipFill>
                <p:spPr bwMode="auto">
                  <a:xfrm>
                    <a:off x="2653450" y="1084432"/>
                    <a:ext cx="2932384" cy="80556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bright="-2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9966" t="5465" r="7658" b="77601"/>
                  <a:stretch/>
                </p:blipFill>
                <p:spPr bwMode="auto">
                  <a:xfrm>
                    <a:off x="2651226" y="118770"/>
                    <a:ext cx="2949281" cy="81561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1" name="Rectangle 10"/>
                  <p:cNvSpPr/>
                  <p:nvPr/>
                </p:nvSpPr>
                <p:spPr>
                  <a:xfrm>
                    <a:off x="2655928" y="128199"/>
                    <a:ext cx="2949283" cy="81561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2653450" y="1080902"/>
                    <a:ext cx="2949284" cy="815623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" name="TextBox 3"/>
                <p:cNvSpPr txBox="1"/>
                <p:nvPr/>
              </p:nvSpPr>
              <p:spPr>
                <a:xfrm rot="17802727">
                  <a:off x="4809685" y="1706949"/>
                  <a:ext cx="2036615" cy="4383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SF3B1</a:t>
                  </a:r>
                  <a:r>
                    <a:rPr lang="en-GB" sz="800" b="1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K700K-EV</a:t>
                  </a:r>
                  <a:endParaRPr lang="en-GB" sz="8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3852815" y="3946083"/>
                  <a:ext cx="1217095" cy="5585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10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β </a:t>
                  </a:r>
                  <a:r>
                    <a:rPr lang="en-GB" sz="1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-actin</a:t>
                  </a:r>
                  <a:endParaRPr lang="en-GB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3850164" y="3064985"/>
                  <a:ext cx="1207311" cy="5585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γ</a:t>
                  </a:r>
                  <a:r>
                    <a:rPr lang="en-GB" sz="1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H2AX</a:t>
                  </a:r>
                  <a:endParaRPr lang="en-GB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 rot="17802727">
                <a:off x="1758505" y="3016605"/>
                <a:ext cx="8776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SF3B1</a:t>
                </a:r>
                <a:r>
                  <a:rPr lang="en-GB" sz="800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K700E-EV</a:t>
                </a:r>
                <a:endParaRPr lang="en-GB" sz="8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 rot="17802727">
              <a:off x="2199532" y="3011832"/>
              <a:ext cx="785793" cy="297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SF3B1</a:t>
              </a:r>
            </a:p>
            <a:p>
              <a:pPr algn="ctr"/>
              <a:r>
                <a:rPr lang="en-GB" sz="8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K700E-RNaseH-WT</a:t>
              </a:r>
              <a:endParaRPr lang="en-GB" sz="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88640" y="139463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 S4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86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11297</TotalTime>
  <Words>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Shalini Singh</dc:creator>
  <cp:lastModifiedBy>andreap</cp:lastModifiedBy>
  <cp:revision>292</cp:revision>
  <cp:lastPrinted>2019-11-10T17:33:11Z</cp:lastPrinted>
  <dcterms:created xsi:type="dcterms:W3CDTF">2019-09-05T11:00:27Z</dcterms:created>
  <dcterms:modified xsi:type="dcterms:W3CDTF">2019-11-19T14:12:08Z</dcterms:modified>
</cp:coreProperties>
</file>