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6858000" cy="9144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71" autoAdjust="0"/>
  </p:normalViewPr>
  <p:slideViewPr>
    <p:cSldViewPr>
      <p:cViewPr>
        <p:scale>
          <a:sx n="98" d="100"/>
          <a:sy n="98" d="100"/>
        </p:scale>
        <p:origin x="-336" y="384"/>
      </p:cViewPr>
      <p:guideLst>
        <p:guide orient="horz" pos="2880"/>
        <p:guide pos="8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5FBCD-D318-4371-8053-EFBBC77DAA6F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9775" y="741363"/>
            <a:ext cx="2778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EA6F4-1D04-4C20-A904-748DDB3FEE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11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36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76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99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3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250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91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38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1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96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21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5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4DC34-1A03-4429-9567-0C3B51E52AC9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48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4.wdp"/><Relationship Id="rId2" Type="http://schemas.openxmlformats.org/officeDocument/2006/relationships/image" Target="../media/image1.png"/><Relationship Id="rId16" Type="http://schemas.microsoft.com/office/2007/relationships/hdphoto" Target="../media/hdphoto6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microsoft.com/office/2007/relationships/hdphoto" Target="../media/hdphoto1.wdp"/><Relationship Id="rId15" Type="http://schemas.openxmlformats.org/officeDocument/2006/relationships/image" Target="../media/image9.png"/><Relationship Id="rId10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139463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 S5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322173" y="781721"/>
            <a:ext cx="2079296" cy="2205695"/>
            <a:chOff x="997609" y="4889198"/>
            <a:chExt cx="2079295" cy="2205692"/>
          </a:xfrm>
        </p:grpSpPr>
        <p:grpSp>
          <p:nvGrpSpPr>
            <p:cNvPr id="5" name="Group 4"/>
            <p:cNvGrpSpPr/>
            <p:nvPr/>
          </p:nvGrpSpPr>
          <p:grpSpPr>
            <a:xfrm>
              <a:off x="997609" y="5824268"/>
              <a:ext cx="2045557" cy="1270622"/>
              <a:chOff x="7546585" y="3054811"/>
              <a:chExt cx="4153227" cy="2729837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7642597" y="5113199"/>
                <a:ext cx="1149553" cy="5289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-actin</a:t>
                </a:r>
                <a:endParaRPr lang="en-GB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546585" y="3291292"/>
                <a:ext cx="1299268" cy="8596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p-Chk-1</a:t>
                </a:r>
              </a:p>
              <a:p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(S345)</a:t>
                </a:r>
                <a:endParaRPr lang="en-GB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738611" y="4181543"/>
                <a:ext cx="1068187" cy="5289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Chk-1</a:t>
                </a:r>
                <a:endParaRPr lang="en-GB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8788448" y="4017899"/>
                <a:ext cx="2869318" cy="816013"/>
                <a:chOff x="8782671" y="4436887"/>
                <a:chExt cx="2869318" cy="816013"/>
              </a:xfrm>
            </p:grpSpPr>
            <p:pic>
              <p:nvPicPr>
                <p:cNvPr id="19" name="Picture 4" descr="C:\Users\singhs\Desktop\19.6.19\CHK1-2.tif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4769" t="41906" r="45809" b="49393"/>
                <a:stretch/>
              </p:blipFill>
              <p:spPr bwMode="auto">
                <a:xfrm>
                  <a:off x="8787540" y="4436887"/>
                  <a:ext cx="2859582" cy="8078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0" name="Rectangle 19"/>
                <p:cNvSpPr/>
                <p:nvPr/>
              </p:nvSpPr>
              <p:spPr>
                <a:xfrm>
                  <a:off x="8782671" y="4437282"/>
                  <a:ext cx="2869318" cy="81561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8728354" y="4969029"/>
                <a:ext cx="2941735" cy="815619"/>
                <a:chOff x="8705107" y="5829168"/>
                <a:chExt cx="2941735" cy="815619"/>
              </a:xfrm>
            </p:grpSpPr>
            <p:pic>
              <p:nvPicPr>
                <p:cNvPr id="17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598" t="28662" r="21229" b="13636"/>
                <a:stretch/>
              </p:blipFill>
              <p:spPr bwMode="auto">
                <a:xfrm>
                  <a:off x="8705107" y="5833336"/>
                  <a:ext cx="2941735" cy="7977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8" name="Rectangle 17"/>
                <p:cNvSpPr/>
                <p:nvPr/>
              </p:nvSpPr>
              <p:spPr>
                <a:xfrm>
                  <a:off x="8763884" y="5829168"/>
                  <a:ext cx="2869318" cy="815619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8780426" y="3054811"/>
                <a:ext cx="2919386" cy="860800"/>
                <a:chOff x="8919910" y="3257898"/>
                <a:chExt cx="2919386" cy="860800"/>
              </a:xfrm>
            </p:grpSpPr>
            <p:pic>
              <p:nvPicPr>
                <p:cNvPr id="15" name="Picture 2" descr="C:\Users\singhs\Desktop\19.6.19\pCHK1-2.tif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9766" t="46929" r="41354" b="46823"/>
                <a:stretch/>
              </p:blipFill>
              <p:spPr bwMode="auto">
                <a:xfrm>
                  <a:off x="8919910" y="3257898"/>
                  <a:ext cx="2919386" cy="8608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6" name="Rectangle 15"/>
                <p:cNvSpPr/>
                <p:nvPr/>
              </p:nvSpPr>
              <p:spPr>
                <a:xfrm>
                  <a:off x="8927024" y="3257898"/>
                  <a:ext cx="2882549" cy="8608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6" name="TextBox 5"/>
            <p:cNvSpPr txBox="1"/>
            <p:nvPr/>
          </p:nvSpPr>
          <p:spPr>
            <a:xfrm rot="17802727">
              <a:off x="1546894" y="5276871"/>
              <a:ext cx="9674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SF3B1</a:t>
              </a:r>
              <a:r>
                <a:rPr lang="en-GB" sz="8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K700K-EV</a:t>
              </a:r>
              <a:endParaRPr lang="en-GB" sz="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7802727">
              <a:off x="2072191" y="5271356"/>
              <a:ext cx="9797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SF3B1</a:t>
              </a:r>
              <a:r>
                <a:rPr lang="en-GB" sz="8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K700E-EV</a:t>
              </a:r>
              <a:endParaRPr lang="en-GB" sz="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7802727">
              <a:off x="2535250" y="5335419"/>
              <a:ext cx="785792" cy="297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SF3B1</a:t>
              </a:r>
            </a:p>
            <a:p>
              <a:pPr algn="ctr"/>
              <a:r>
                <a:rPr lang="en-GB" sz="8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K700E-RNaseH-WT</a:t>
              </a:r>
              <a:endParaRPr lang="en-GB" sz="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369462" y="116493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307399" y="409544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458001" y="4002776"/>
            <a:ext cx="1620576" cy="4169624"/>
            <a:chOff x="969504" y="320100"/>
            <a:chExt cx="1620576" cy="4169624"/>
          </a:xfrm>
        </p:grpSpPr>
        <p:grpSp>
          <p:nvGrpSpPr>
            <p:cNvPr id="29" name="Group 28"/>
            <p:cNvGrpSpPr/>
            <p:nvPr/>
          </p:nvGrpSpPr>
          <p:grpSpPr>
            <a:xfrm>
              <a:off x="969504" y="1016695"/>
              <a:ext cx="1620576" cy="3473029"/>
              <a:chOff x="969504" y="1016695"/>
              <a:chExt cx="1620576" cy="3473029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1619672" y="1016695"/>
                <a:ext cx="970408" cy="3473029"/>
                <a:chOff x="1115801" y="1492425"/>
                <a:chExt cx="970408" cy="3473029"/>
              </a:xfrm>
            </p:grpSpPr>
            <p:grpSp>
              <p:nvGrpSpPr>
                <p:cNvPr id="39" name="Group 38"/>
                <p:cNvGrpSpPr/>
                <p:nvPr/>
              </p:nvGrpSpPr>
              <p:grpSpPr>
                <a:xfrm>
                  <a:off x="1122231" y="3217079"/>
                  <a:ext cx="963978" cy="586185"/>
                  <a:chOff x="1092087" y="3669239"/>
                  <a:chExt cx="963978" cy="586185"/>
                </a:xfrm>
              </p:grpSpPr>
              <p:pic>
                <p:nvPicPr>
                  <p:cNvPr id="55" name="Picture 5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0705" r="28348" b="35894"/>
                  <a:stretch/>
                </p:blipFill>
                <p:spPr bwMode="auto">
                  <a:xfrm>
                    <a:off x="1092789" y="3669239"/>
                    <a:ext cx="963275" cy="58618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1092087" y="3722897"/>
                    <a:ext cx="963978" cy="532527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40" name="Group 39"/>
                <p:cNvGrpSpPr/>
                <p:nvPr/>
              </p:nvGrpSpPr>
              <p:grpSpPr>
                <a:xfrm>
                  <a:off x="1115801" y="4432927"/>
                  <a:ext cx="970408" cy="532527"/>
                  <a:chOff x="1115801" y="5015711"/>
                  <a:chExt cx="970408" cy="532527"/>
                </a:xfrm>
              </p:grpSpPr>
              <p:pic>
                <p:nvPicPr>
                  <p:cNvPr id="53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7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8">
                            <a14:imgEffect>
                              <a14:brightnessContrast bright="-20000"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141" t="71582" r="42662" b="15944"/>
                  <a:stretch/>
                </p:blipFill>
                <p:spPr bwMode="auto">
                  <a:xfrm>
                    <a:off x="1115801" y="5015712"/>
                    <a:ext cx="970408" cy="53252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1124229" y="5015711"/>
                    <a:ext cx="961980" cy="532527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41" name="Group 40"/>
                <p:cNvGrpSpPr/>
                <p:nvPr/>
              </p:nvGrpSpPr>
              <p:grpSpPr>
                <a:xfrm>
                  <a:off x="1122442" y="2668694"/>
                  <a:ext cx="955852" cy="533588"/>
                  <a:chOff x="1112394" y="2939990"/>
                  <a:chExt cx="955852" cy="533588"/>
                </a:xfrm>
              </p:grpSpPr>
              <p:pic>
                <p:nvPicPr>
                  <p:cNvPr id="51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9"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4800" t="24693" r="44731" b="31267"/>
                  <a:stretch/>
                </p:blipFill>
                <p:spPr bwMode="auto">
                  <a:xfrm>
                    <a:off x="1114181" y="2948457"/>
                    <a:ext cx="954065" cy="52512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52" name="TextBox 51"/>
                  <p:cNvSpPr txBox="1"/>
                  <p:nvPr/>
                </p:nvSpPr>
                <p:spPr>
                  <a:xfrm>
                    <a:off x="1112394" y="2939990"/>
                    <a:ext cx="955852" cy="532527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1129867" y="1492425"/>
                  <a:ext cx="948427" cy="532528"/>
                  <a:chOff x="1111904" y="1700807"/>
                  <a:chExt cx="948427" cy="532528"/>
                </a:xfrm>
              </p:grpSpPr>
              <p:pic>
                <p:nvPicPr>
                  <p:cNvPr id="49" name="Picture 6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1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4189" t="66455" r="43677" b="24435"/>
                  <a:stretch/>
                </p:blipFill>
                <p:spPr bwMode="auto">
                  <a:xfrm>
                    <a:off x="1115800" y="1700808"/>
                    <a:ext cx="944531" cy="5325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1111904" y="1700807"/>
                    <a:ext cx="948427" cy="532527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1124269" y="2075636"/>
                  <a:ext cx="954025" cy="532527"/>
                  <a:chOff x="1114221" y="2326836"/>
                  <a:chExt cx="954025" cy="532527"/>
                </a:xfrm>
              </p:grpSpPr>
              <p:pic>
                <p:nvPicPr>
                  <p:cNvPr id="48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3">
                    <a:extLst>
                      <a:ext uri="{BEBA8EAE-BF5A-486C-A8C5-ECC9F3942E4B}">
                        <a14:imgProps xmlns:a14="http://schemas.microsoft.com/office/drawing/2010/main">
                          <a14:imgLayer r:embed="rId14"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2298" t="78393" r="33483"/>
                  <a:stretch/>
                </p:blipFill>
                <p:spPr bwMode="auto">
                  <a:xfrm>
                    <a:off x="1121952" y="2340413"/>
                    <a:ext cx="946294" cy="51622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1114221" y="2326836"/>
                    <a:ext cx="954025" cy="532527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44" name="Group 43"/>
                <p:cNvGrpSpPr/>
                <p:nvPr/>
              </p:nvGrpSpPr>
              <p:grpSpPr>
                <a:xfrm>
                  <a:off x="1122855" y="3843005"/>
                  <a:ext cx="963354" cy="532528"/>
                  <a:chOff x="1122855" y="4443633"/>
                  <a:chExt cx="963354" cy="532528"/>
                </a:xfrm>
              </p:grpSpPr>
              <p:pic>
                <p:nvPicPr>
                  <p:cNvPr id="45" name="Picture 10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5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6">
                            <a14:imgEffect>
                              <a14:brightnessContrast bright="-20000"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9722" t="64906" r="47830" b="25923"/>
                  <a:stretch/>
                </p:blipFill>
                <p:spPr bwMode="auto">
                  <a:xfrm>
                    <a:off x="1124229" y="4443633"/>
                    <a:ext cx="961980" cy="53252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1122855" y="4443633"/>
                    <a:ext cx="963353" cy="532527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endParaRPr lang="en-GB" dirty="0"/>
                  </a:p>
                </p:txBody>
              </p:sp>
            </p:grpSp>
          </p:grpSp>
          <p:sp>
            <p:nvSpPr>
              <p:cNvPr id="33" name="TextBox 32"/>
              <p:cNvSpPr txBox="1"/>
              <p:nvPr/>
            </p:nvSpPr>
            <p:spPr>
              <a:xfrm>
                <a:off x="969504" y="4102939"/>
                <a:ext cx="56618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-actin</a:t>
                </a:r>
                <a:endParaRPr lang="en-GB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971600" y="3460129"/>
                <a:ext cx="5774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RPA32</a:t>
                </a:r>
                <a:endParaRPr lang="en-GB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971600" y="2935977"/>
                <a:ext cx="6912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-RPA32</a:t>
                </a:r>
              </a:p>
              <a:p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(S4/S8)</a:t>
                </a:r>
                <a:endParaRPr lang="en-GB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971600" y="2348880"/>
                <a:ext cx="48282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Chk2</a:t>
                </a:r>
                <a:endParaRPr lang="en-GB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012477" y="1700808"/>
                <a:ext cx="59663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p-Chk2</a:t>
                </a:r>
              </a:p>
              <a:p>
                <a:pPr algn="ctr"/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(T68)</a:t>
                </a:r>
                <a:endParaRPr lang="en-GB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054230" y="1033340"/>
                <a:ext cx="5982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p-ATM</a:t>
                </a:r>
              </a:p>
              <a:p>
                <a:r>
                  <a:rPr lang="en-GB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(S1981)</a:t>
                </a:r>
                <a:endParaRPr lang="en-GB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 rot="18572699">
              <a:off x="1544819" y="601107"/>
              <a:ext cx="8082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SF3B1</a:t>
              </a:r>
              <a:r>
                <a:rPr lang="en-GB" sz="10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K700K</a:t>
              </a:r>
              <a:endParaRPr lang="en-GB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18572699">
              <a:off x="2039565" y="601105"/>
              <a:ext cx="8002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SF3B1</a:t>
              </a:r>
              <a:r>
                <a:rPr lang="en-GB" sz="10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K700E</a:t>
              </a:r>
              <a:endParaRPr lang="en-GB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826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11299</TotalTime>
  <Words>33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Shalini Singh</dc:creator>
  <cp:lastModifiedBy>andreap</cp:lastModifiedBy>
  <cp:revision>295</cp:revision>
  <cp:lastPrinted>2019-11-10T17:33:11Z</cp:lastPrinted>
  <dcterms:created xsi:type="dcterms:W3CDTF">2019-09-05T11:00:27Z</dcterms:created>
  <dcterms:modified xsi:type="dcterms:W3CDTF">2019-11-20T09:50:29Z</dcterms:modified>
</cp:coreProperties>
</file>