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6858000" cy="9144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71" autoAdjust="0"/>
  </p:normalViewPr>
  <p:slideViewPr>
    <p:cSldViewPr>
      <p:cViewPr>
        <p:scale>
          <a:sx n="98" d="100"/>
          <a:sy n="98" d="100"/>
        </p:scale>
        <p:origin x="-2856" y="-72"/>
      </p:cViewPr>
      <p:guideLst>
        <p:guide orient="horz" pos="2880"/>
        <p:guide pos="8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5FBCD-D318-4371-8053-EFBBC77DAA6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9775" y="741363"/>
            <a:ext cx="2778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EA6F4-1D04-4C20-A904-748DDB3FEE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11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9775" y="741363"/>
            <a:ext cx="2778125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EA6F4-1D04-4C20-A904-748DDB3FEE3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308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36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76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99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3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250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91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38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1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96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21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5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48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263455" y="3681792"/>
            <a:ext cx="2632192" cy="2215213"/>
            <a:chOff x="3521067" y="1309786"/>
            <a:chExt cx="2632192" cy="2215213"/>
          </a:xfrm>
        </p:grpSpPr>
        <p:grpSp>
          <p:nvGrpSpPr>
            <p:cNvPr id="16" name="Group 15"/>
            <p:cNvGrpSpPr/>
            <p:nvPr/>
          </p:nvGrpSpPr>
          <p:grpSpPr>
            <a:xfrm>
              <a:off x="3698602" y="1309786"/>
              <a:ext cx="2454657" cy="1995259"/>
              <a:chOff x="3698602" y="1309786"/>
              <a:chExt cx="2454657" cy="1995259"/>
            </a:xfrm>
          </p:grpSpPr>
          <p:pic>
            <p:nvPicPr>
              <p:cNvPr id="4176" name="Picture 80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92" r="23249" b="10312"/>
              <a:stretch/>
            </p:blipFill>
            <p:spPr bwMode="auto">
              <a:xfrm>
                <a:off x="3698602" y="1309786"/>
                <a:ext cx="2315112" cy="19952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5313091" y="1412424"/>
                <a:ext cx="840168" cy="450422"/>
                <a:chOff x="5313091" y="1412424"/>
                <a:chExt cx="840168" cy="450422"/>
              </a:xfrm>
            </p:grpSpPr>
            <p:pic>
              <p:nvPicPr>
                <p:cNvPr id="4178" name="Picture 82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1659" t="5648" r="12002" b="80554"/>
                <a:stretch/>
              </p:blipFill>
              <p:spPr bwMode="auto">
                <a:xfrm>
                  <a:off x="5313091" y="1434829"/>
                  <a:ext cx="299767" cy="4280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>
                  <a:off x="5481280" y="1412424"/>
                  <a:ext cx="67197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SF3B1</a:t>
                  </a:r>
                  <a:r>
                    <a:rPr lang="en-GB" sz="800" baseline="30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K700K</a:t>
                  </a:r>
                  <a:endParaRPr lang="en-GB" sz="8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5487760" y="1620252"/>
                  <a:ext cx="66396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SF3B1</a:t>
                  </a:r>
                  <a:r>
                    <a:rPr lang="en-GB" sz="800" baseline="30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K700E</a:t>
                  </a:r>
                  <a:endParaRPr lang="en-GB" sz="8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4" name="TextBox 23"/>
            <p:cNvSpPr txBox="1"/>
            <p:nvPr/>
          </p:nvSpPr>
          <p:spPr>
            <a:xfrm rot="16200000">
              <a:off x="3062924" y="2116259"/>
              <a:ext cx="11317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 of viable cells</a:t>
              </a:r>
              <a:endParaRPr lang="en-GB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376600" y="3309555"/>
              <a:ext cx="1072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 KU-55933 (</a:t>
              </a:r>
              <a:r>
                <a:rPr lang="el-GR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GB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M)</a:t>
              </a:r>
              <a:endParaRPr lang="en-GB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29328" y="861285"/>
            <a:ext cx="2874343" cy="2287461"/>
            <a:chOff x="329324" y="1218079"/>
            <a:chExt cx="2874343" cy="2287461"/>
          </a:xfrm>
        </p:grpSpPr>
        <p:pic>
          <p:nvPicPr>
            <p:cNvPr id="4179" name="Picture 8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1" r="29739" b="11610"/>
            <a:stretch/>
          </p:blipFill>
          <p:spPr bwMode="auto">
            <a:xfrm>
              <a:off x="476672" y="1218079"/>
              <a:ext cx="2248755" cy="2120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 rot="16200000">
              <a:off x="-128819" y="2086016"/>
              <a:ext cx="11317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 of viable cells</a:t>
              </a:r>
              <a:endParaRPr lang="en-GB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44200" y="3290096"/>
              <a:ext cx="95891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 VE-821 (</a:t>
              </a:r>
              <a:r>
                <a:rPr lang="el-GR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GB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M)</a:t>
              </a:r>
              <a:endParaRPr lang="en-GB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318393" y="1412424"/>
              <a:ext cx="885274" cy="459397"/>
              <a:chOff x="2318393" y="1412424"/>
              <a:chExt cx="885274" cy="459397"/>
            </a:xfrm>
          </p:grpSpPr>
          <p:pic>
            <p:nvPicPr>
              <p:cNvPr id="4180" name="Picture 84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008" t="4655" r="14640" b="80176"/>
              <a:stretch/>
            </p:blipFill>
            <p:spPr bwMode="auto">
              <a:xfrm>
                <a:off x="2318393" y="1444401"/>
                <a:ext cx="350693" cy="4274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2531688" y="1412424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SF3B1</a:t>
                </a:r>
                <a:r>
                  <a:rPr lang="en-GB" sz="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K700K</a:t>
                </a:r>
                <a:endParaRPr lang="en-GB" sz="8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538168" y="1620252"/>
                <a:ext cx="66396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SF3B1</a:t>
                </a:r>
                <a:r>
                  <a:rPr lang="en-GB" sz="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K700E</a:t>
                </a:r>
                <a:endParaRPr lang="en-GB" sz="8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3615080" y="768320"/>
            <a:ext cx="2859621" cy="2339617"/>
            <a:chOff x="408561" y="4259563"/>
            <a:chExt cx="2859621" cy="2339618"/>
          </a:xfrm>
        </p:grpSpPr>
        <p:grpSp>
          <p:nvGrpSpPr>
            <p:cNvPr id="3" name="Group 2"/>
            <p:cNvGrpSpPr/>
            <p:nvPr/>
          </p:nvGrpSpPr>
          <p:grpSpPr>
            <a:xfrm>
              <a:off x="408561" y="4265271"/>
              <a:ext cx="2430194" cy="2333910"/>
              <a:chOff x="422659" y="3963395"/>
              <a:chExt cx="2498738" cy="2639043"/>
            </a:xfrm>
          </p:grpSpPr>
          <p:pic>
            <p:nvPicPr>
              <p:cNvPr id="4174" name="Picture 78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223" r="37272" b="9202"/>
              <a:stretch/>
            </p:blipFill>
            <p:spPr bwMode="auto">
              <a:xfrm>
                <a:off x="620688" y="3963395"/>
                <a:ext cx="2300709" cy="24155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1277958" y="6358827"/>
                <a:ext cx="1013982" cy="2436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 UCN-01 (</a:t>
                </a:r>
                <a:r>
                  <a:rPr lang="en-GB" sz="8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</a:t>
                </a:r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GB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16200000">
                <a:off x="-106425" y="4985094"/>
                <a:ext cx="1279690" cy="221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of viable cells</a:t>
                </a:r>
                <a:endParaRPr lang="en-GB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4181" name="Picture 85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27" t="2667" r="25812" b="78953"/>
            <a:stretch/>
          </p:blipFill>
          <p:spPr bwMode="auto">
            <a:xfrm>
              <a:off x="1990377" y="4260773"/>
              <a:ext cx="396026" cy="676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>
              <a:off x="2213085" y="4259563"/>
              <a:ext cx="7857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SF3B1</a:t>
              </a:r>
              <a:r>
                <a:rPr lang="en-GB" sz="8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K700K-EV</a:t>
              </a:r>
              <a:endParaRPr lang="en-GB" sz="8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219565" y="4467391"/>
              <a:ext cx="7777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SF3B1</a:t>
              </a:r>
              <a:r>
                <a:rPr lang="en-GB" sz="8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K700E-EV</a:t>
              </a:r>
              <a:endParaRPr lang="en-GB" sz="8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221100" y="4688290"/>
              <a:ext cx="1047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SF3B1</a:t>
              </a:r>
              <a:r>
                <a:rPr lang="en-GB" sz="8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K700E-RNaseH-WT</a:t>
              </a:r>
              <a:endParaRPr lang="en-GB" sz="8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366551" y="58365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415005" y="55138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264989" y="343351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88640" y="139463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 S6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61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11297</TotalTime>
  <Words>42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Shalini Singh</dc:creator>
  <cp:lastModifiedBy>andreap</cp:lastModifiedBy>
  <cp:revision>291</cp:revision>
  <cp:lastPrinted>2019-11-10T17:33:11Z</cp:lastPrinted>
  <dcterms:created xsi:type="dcterms:W3CDTF">2019-09-05T11:00:27Z</dcterms:created>
  <dcterms:modified xsi:type="dcterms:W3CDTF">2019-11-19T14:13:32Z</dcterms:modified>
</cp:coreProperties>
</file>