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8" r:id="rId2"/>
    <p:sldId id="271" r:id="rId3"/>
    <p:sldId id="272" r:id="rId4"/>
    <p:sldId id="273" r:id="rId5"/>
    <p:sldId id="267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ng Liu" initials="TL" lastIdx="6" clrIdx="0">
    <p:extLst>
      <p:ext uri="{19B8F6BF-5375-455C-9EA6-DF929625EA0E}">
        <p15:presenceInfo xmlns:p15="http://schemas.microsoft.com/office/powerpoint/2012/main" userId="S::tzl0057@auburn.edu::e444201f-802e-4ff3-8d6c-28dae6e3a2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10" autoAdjust="0"/>
    <p:restoredTop sz="94582"/>
  </p:normalViewPr>
  <p:slideViewPr>
    <p:cSldViewPr>
      <p:cViewPr varScale="1">
        <p:scale>
          <a:sx n="105" d="100"/>
          <a:sy n="105" d="100"/>
        </p:scale>
        <p:origin x="976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DDB8A-6DC4-4246-ADE2-88D4DB21FF42}" type="datetimeFigureOut">
              <a:rPr lang="en-US" smtClean="0"/>
              <a:t>6/23/20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8032B-04C1-4708-B20C-C2C44C794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507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C8032B-04C1-4708-B20C-C2C44C7945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7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F2DB50F9-AA30-4B3E-8539-31F3CFF83FE8}"/>
              </a:ext>
            </a:extLst>
          </p:cNvPr>
          <p:cNvSpPr txBox="1"/>
          <p:nvPr/>
        </p:nvSpPr>
        <p:spPr>
          <a:xfrm>
            <a:off x="1546538" y="225083"/>
            <a:ext cx="1451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Culter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 POMC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163818F-E6BF-416A-9B6E-9B5F2A837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538" y="1308100"/>
            <a:ext cx="9121462" cy="425230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4598BE38-F926-764A-B09F-C076C0AD9983}"/>
              </a:ext>
            </a:extLst>
          </p:cNvPr>
          <p:cNvSpPr txBox="1"/>
          <p:nvPr/>
        </p:nvSpPr>
        <p:spPr>
          <a:xfrm>
            <a:off x="9264352" y="28419"/>
            <a:ext cx="2922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Tao </a:t>
            </a:r>
            <a:r>
              <a:rPr lang="en-US" altLang="zh-CN" sz="1400" b="1" i="1" dirty="0">
                <a:latin typeface="Arial Narrow" panose="020B0606020202030204" pitchFamily="34" charset="0"/>
                <a:cs typeface="Times New Roman" panose="02020603050405020304" pitchFamily="18" charset="0"/>
              </a:rPr>
              <a:t>et al. 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(2020) </a:t>
            </a:r>
            <a:r>
              <a:rPr lang="en-US" altLang="zh-CN" sz="1400" b="1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Suppl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Fig. </a:t>
            </a:r>
            <a:r>
              <a:rPr lang="en-US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64053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3B4A52A9-3441-4F71-9C15-D8B1D52D239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5601" y="327796"/>
            <a:ext cx="7502109" cy="6461943"/>
          </a:xfrm>
          <a:prstGeom prst="rect">
            <a:avLst/>
          </a:prstGeom>
          <a:noFill/>
        </p:spPr>
      </p:pic>
      <p:sp>
        <p:nvSpPr>
          <p:cNvPr id="4" name="文本框 5">
            <a:extLst>
              <a:ext uri="{FF2B5EF4-FFF2-40B4-BE49-F238E27FC236}">
                <a16:creationId xmlns:a16="http://schemas.microsoft.com/office/drawing/2014/main" id="{FCB872FB-1885-9B4E-B60F-3DF2925AF3FB}"/>
              </a:ext>
            </a:extLst>
          </p:cNvPr>
          <p:cNvSpPr txBox="1"/>
          <p:nvPr/>
        </p:nvSpPr>
        <p:spPr>
          <a:xfrm>
            <a:off x="9840416" y="53701"/>
            <a:ext cx="2203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Tao </a:t>
            </a:r>
            <a:r>
              <a:rPr lang="en-US" altLang="zh-CN" sz="1400" b="1" i="1" dirty="0">
                <a:latin typeface="Arial Narrow" panose="020B0606020202030204" pitchFamily="34" charset="0"/>
                <a:cs typeface="Times New Roman" panose="02020603050405020304" pitchFamily="18" charset="0"/>
              </a:rPr>
              <a:t>et al. 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(2020) Suppl. </a:t>
            </a:r>
            <a:r>
              <a:rPr lang="en-US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Fig. 2</a:t>
            </a:r>
          </a:p>
        </p:txBody>
      </p:sp>
    </p:spTree>
    <p:extLst>
      <p:ext uri="{BB962C8B-B14F-4D97-AF65-F5344CB8AC3E}">
        <p14:creationId xmlns:p14="http://schemas.microsoft.com/office/powerpoint/2010/main" val="4284010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5E4C7E4-ABDE-43A0-A6EF-0B0AEF3706E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3632" y="332656"/>
            <a:ext cx="7276652" cy="6294109"/>
          </a:xfrm>
          <a:prstGeom prst="rect">
            <a:avLst/>
          </a:prstGeom>
        </p:spPr>
      </p:pic>
      <p:sp>
        <p:nvSpPr>
          <p:cNvPr id="5" name="文本框 5">
            <a:extLst>
              <a:ext uri="{FF2B5EF4-FFF2-40B4-BE49-F238E27FC236}">
                <a16:creationId xmlns:a16="http://schemas.microsoft.com/office/drawing/2014/main" id="{ABA252D2-4ADB-874C-B20E-32AA58A17007}"/>
              </a:ext>
            </a:extLst>
          </p:cNvPr>
          <p:cNvSpPr txBox="1"/>
          <p:nvPr/>
        </p:nvSpPr>
        <p:spPr>
          <a:xfrm>
            <a:off x="9192344" y="2487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Tao </a:t>
            </a:r>
            <a:r>
              <a:rPr lang="en-US" altLang="zh-CN" sz="1400" b="1" i="1" dirty="0">
                <a:latin typeface="Arial Narrow" panose="020B0606020202030204" pitchFamily="34" charset="0"/>
                <a:cs typeface="Times New Roman" panose="02020603050405020304" pitchFamily="18" charset="0"/>
              </a:rPr>
              <a:t>et al. 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(2020) </a:t>
            </a:r>
            <a:r>
              <a:rPr lang="en-US" altLang="zh-CN" sz="1400" b="1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Suppl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Fig. 2 continued</a:t>
            </a:r>
          </a:p>
        </p:txBody>
      </p:sp>
    </p:spTree>
    <p:extLst>
      <p:ext uri="{BB962C8B-B14F-4D97-AF65-F5344CB8AC3E}">
        <p14:creationId xmlns:p14="http://schemas.microsoft.com/office/powerpoint/2010/main" val="4253574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844D7DE-FD27-45B3-963E-D2ED5779F833}"/>
              </a:ext>
            </a:extLst>
          </p:cNvPr>
          <p:cNvSpPr txBox="1"/>
          <p:nvPr/>
        </p:nvSpPr>
        <p:spPr>
          <a:xfrm>
            <a:off x="9983055" y="24879"/>
            <a:ext cx="2161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Tao </a:t>
            </a:r>
            <a:r>
              <a:rPr lang="en-US" altLang="zh-CN" sz="1400" b="1" i="1" dirty="0">
                <a:latin typeface="Arial Narrow" panose="020B0606020202030204" pitchFamily="34" charset="0"/>
                <a:cs typeface="Times New Roman" panose="02020603050405020304" pitchFamily="18" charset="0"/>
              </a:rPr>
              <a:t>et al. 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(2020) </a:t>
            </a:r>
            <a:r>
              <a:rPr lang="en-US" altLang="zh-CN" sz="1400" b="1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Suppl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Fig. </a:t>
            </a:r>
            <a:r>
              <a:rPr lang="en-US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94E0844-C70D-4D76-A788-068626687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655" y="369332"/>
            <a:ext cx="824669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76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844D7DE-FD27-45B3-963E-D2ED5779F833}"/>
              </a:ext>
            </a:extLst>
          </p:cNvPr>
          <p:cNvSpPr txBox="1"/>
          <p:nvPr/>
        </p:nvSpPr>
        <p:spPr>
          <a:xfrm>
            <a:off x="9264352" y="28419"/>
            <a:ext cx="2922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Tao </a:t>
            </a:r>
            <a:r>
              <a:rPr lang="en-US" altLang="zh-CN" sz="1400" b="1" i="1" dirty="0">
                <a:latin typeface="Arial Narrow" panose="020B0606020202030204" pitchFamily="34" charset="0"/>
                <a:cs typeface="Times New Roman" panose="02020603050405020304" pitchFamily="18" charset="0"/>
              </a:rPr>
              <a:t>et al. 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(2020) </a:t>
            </a:r>
            <a:r>
              <a:rPr lang="en-US" altLang="zh-CN" sz="1400" b="1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Suppl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 Fig. </a:t>
            </a:r>
            <a:r>
              <a:rPr lang="en-US" sz="1400" b="1">
                <a:latin typeface="Arial Narrow" panose="020B0606020202030204" pitchFamily="34" charset="0"/>
                <a:cs typeface="Times New Roman" panose="02020603050405020304" pitchFamily="18" charset="0"/>
              </a:rPr>
              <a:t>3 </a:t>
            </a:r>
            <a:r>
              <a:rPr lang="en-US" altLang="zh-CN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continued</a:t>
            </a:r>
            <a:endParaRPr lang="en-US" sz="14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8B04C93-D1BE-4320-A50C-832BDC4EB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836712"/>
            <a:ext cx="9516855" cy="494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05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61</Words>
  <Application>Microsoft Macintosh PowerPoint</Application>
  <PresentationFormat>Widescreen</PresentationFormat>
  <Paragraphs>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等线</vt:lpstr>
      <vt:lpstr>宋体</vt:lpstr>
      <vt:lpstr>Arial</vt:lpstr>
      <vt:lpstr>Arial Narrow</vt:lpstr>
      <vt:lpstr>Calibri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RenLei Ji</dc:creator>
  <cp:lastModifiedBy>Ya-xiong Tao</cp:lastModifiedBy>
  <cp:revision>59</cp:revision>
  <dcterms:created xsi:type="dcterms:W3CDTF">2020-04-26T02:43:38Z</dcterms:created>
  <dcterms:modified xsi:type="dcterms:W3CDTF">2020-06-23T20:45:19Z</dcterms:modified>
</cp:coreProperties>
</file>