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60A7F1-9906-4CF6-A340-8B4483F476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0850E73-5B81-451E-9D79-217BB60D9F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6A69-598D-4032-9970-42442C7C5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78C6-FF37-48BA-A720-E9977A1CF6AE}" type="datetimeFigureOut">
              <a:rPr lang="es-CO" smtClean="0"/>
              <a:pPr/>
              <a:t>15/04/2020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C1CC37-F7FE-4BB9-9516-BBCC01A81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41FFB60-9AE3-4882-A604-B4C8A12F4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2260-4EC6-42A9-85BC-97249F130DFA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0267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BC30AE-FFE9-492B-AC54-5609BB61F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63C463E-FA66-4C9C-9015-ED055124D2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A52B664-321C-4EB1-8344-7C4DD874A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78C6-FF37-48BA-A720-E9977A1CF6AE}" type="datetimeFigureOut">
              <a:rPr lang="es-CO" smtClean="0"/>
              <a:pPr/>
              <a:t>15/04/2020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C5908AF-0CD2-4C48-B222-B8570B2F7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B86375-7D0F-48B6-ACE4-7BD64338F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2260-4EC6-42A9-85BC-97249F130DFA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64020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3AFBB27-9FDE-426F-9161-C4FFA0DD52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15FB6EE-5F01-48FA-9F3C-87CD2EB667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5A51FC-D1BC-40B9-83F7-373F57A35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78C6-FF37-48BA-A720-E9977A1CF6AE}" type="datetimeFigureOut">
              <a:rPr lang="es-CO" smtClean="0"/>
              <a:pPr/>
              <a:t>15/04/2020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DF6E71A-7EC6-4761-B018-D2E9F3C8E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6116367-2783-4ACB-B980-CCD3D8E27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2260-4EC6-42A9-85BC-97249F130DFA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81707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1E5DF3-36F3-4DF8-AD77-3C3EDC021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1B4809-3EC6-417B-82A2-94642B78A9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36B3E61-A53F-497B-BA72-A3867BF0D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78C6-FF37-48BA-A720-E9977A1CF6AE}" type="datetimeFigureOut">
              <a:rPr lang="es-CO" smtClean="0"/>
              <a:pPr/>
              <a:t>15/04/2020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1589B5-8BA8-4103-8FE6-61B17268D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EF777E-9A48-4E42-96C8-426B9CB00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2260-4EC6-42A9-85BC-97249F130DFA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087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27ABDD-8F6E-4C1E-A78F-047D12361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3CEB7DC-D2E0-42AF-B0E5-02332412A2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295E563-9FD5-45A4-979D-9B1536468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78C6-FF37-48BA-A720-E9977A1CF6AE}" type="datetimeFigureOut">
              <a:rPr lang="es-CO" smtClean="0"/>
              <a:pPr/>
              <a:t>15/04/2020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87DE72-199B-435D-877E-6914ADA7C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C6506A8-8AB8-4BED-94CF-481F1CEBA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2260-4EC6-42A9-85BC-97249F130DFA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39887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0D7E14-6452-4FD6-9C7D-FFA145D5D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813399-7E20-4485-9B3D-6830ACEE96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8592A71-9AF7-46E9-9576-281C211529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997A561-E44A-4F4F-A096-287ADC6BC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78C6-FF37-48BA-A720-E9977A1CF6AE}" type="datetimeFigureOut">
              <a:rPr lang="es-CO" smtClean="0"/>
              <a:pPr/>
              <a:t>15/04/2020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611D453-777F-4C72-A8EC-98A1FD1B2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318EDC3-D217-4D60-A102-ECE254D57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2260-4EC6-42A9-85BC-97249F130DFA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11335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AA3711-C8DB-46FB-A525-A2E308A56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D5BE1C2-DDF1-48BC-9F49-62FABF9762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AC4D982-9CEF-49FF-BD80-4FDD14A234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4AE41E9-1590-4F7F-9020-65E48B0978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F989328-DDD0-467B-A741-4F45C52429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0A86CEF-7ECA-40FF-9A7E-0B2076755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78C6-FF37-48BA-A720-E9977A1CF6AE}" type="datetimeFigureOut">
              <a:rPr lang="es-CO" smtClean="0"/>
              <a:pPr/>
              <a:t>15/04/2020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1C51FAB-3D94-4308-A129-8DA4D301F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256887A-03D1-4BD7-8819-990171531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2260-4EC6-42A9-85BC-97249F130DFA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100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4C6949-DD66-4FC5-B10D-1F56E7A6A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E07303D-7B38-4E72-AFB2-871FB71BF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78C6-FF37-48BA-A720-E9977A1CF6AE}" type="datetimeFigureOut">
              <a:rPr lang="es-CO" smtClean="0"/>
              <a:pPr/>
              <a:t>15/04/2020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207B1E7-E7FE-4702-8076-6BD2A92E7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765D30C-9F8F-47A7-A892-712C47C43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2260-4EC6-42A9-85BC-97249F130DFA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0285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C6040A0-BA2D-4C80-A166-CF2058D73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78C6-FF37-48BA-A720-E9977A1CF6AE}" type="datetimeFigureOut">
              <a:rPr lang="es-CO" smtClean="0"/>
              <a:pPr/>
              <a:t>15/04/2020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674DCB1-E668-4A50-B165-A10D1407E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1E19CC0-7F00-4444-A473-69D9ACB59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2260-4EC6-42A9-85BC-97249F130DFA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9568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45AA63-F097-4B86-A3CD-626C98D30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4C71695-C70D-4BD1-A297-FA1E0F41FA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480B894-6F15-48AA-B191-2D4BDE6EAF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EE428AC-EBCF-47E1-9257-77A52842F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78C6-FF37-48BA-A720-E9977A1CF6AE}" type="datetimeFigureOut">
              <a:rPr lang="es-CO" smtClean="0"/>
              <a:pPr/>
              <a:t>15/04/2020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462BEAE-05C6-4C9E-B389-21CCCFE73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2697464-D57B-4075-9254-DBA846030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2260-4EC6-42A9-85BC-97249F130DFA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77836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322FC-B1F7-46E9-AB22-925D33F5A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9EA02E8-E032-4027-A924-2BD2132CAC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F11D229-2F8B-4A2B-8CBF-1BFF0F328A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A1A57EF-EEF6-4B4F-BA75-C6C1A8743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78C6-FF37-48BA-A720-E9977A1CF6AE}" type="datetimeFigureOut">
              <a:rPr lang="es-CO" smtClean="0"/>
              <a:pPr/>
              <a:t>15/04/2020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8F9555E-5CEC-467F-8470-46F881CAD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C6ABD3C-902B-4722-B340-BA62327B3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2260-4EC6-42A9-85BC-97249F130DFA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92561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C51ED3C-6773-4BA8-9AFA-E61C88EDA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A57D2D7-FDFB-4DFC-B5B2-3BA55E278D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CCA7262-2BBE-45BE-A72F-F730946F78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178C6-FF37-48BA-A720-E9977A1CF6AE}" type="datetimeFigureOut">
              <a:rPr lang="es-CO" smtClean="0"/>
              <a:pPr/>
              <a:t>15/04/2020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F72FEC0-8D05-4677-B211-646CC8C0A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42976B7-0F6B-49A5-92C5-A8B1A0E95E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12260-4EC6-42A9-85BC-97249F130DFA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651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1628" y="907804"/>
            <a:ext cx="3575291" cy="214897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1628" y="3198903"/>
            <a:ext cx="3575291" cy="214612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2279" y="3198903"/>
            <a:ext cx="3575290" cy="214612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2279" y="907805"/>
            <a:ext cx="3575290" cy="2148978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3F20CBF7-EBF6-48C2-B514-597C273035D1}"/>
              </a:ext>
            </a:extLst>
          </p:cNvPr>
          <p:cNvSpPr txBox="1"/>
          <p:nvPr/>
        </p:nvSpPr>
        <p:spPr>
          <a:xfrm>
            <a:off x="9606837" y="297586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/>
              <a:t>Supplemental</a:t>
            </a:r>
            <a:r>
              <a:rPr lang="es-MX" dirty="0"/>
              <a:t> </a:t>
            </a:r>
            <a:r>
              <a:rPr lang="es-MX"/>
              <a:t>Figure 4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161272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Panorámica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Andrea Paola Zuluaga Cruz</dc:creator>
  <cp:lastModifiedBy>Andrea Paola Zuluaga Cruz</cp:lastModifiedBy>
  <cp:revision>2</cp:revision>
  <dcterms:created xsi:type="dcterms:W3CDTF">2019-03-11T15:08:23Z</dcterms:created>
  <dcterms:modified xsi:type="dcterms:W3CDTF">2020-04-15T10:27:15Z</dcterms:modified>
</cp:coreProperties>
</file>