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60" r:id="rId2"/>
    <p:sldId id="256" r:id="rId3"/>
    <p:sldId id="263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2DC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824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E62515-F74A-4BAF-BDD5-EAFFD10EDC78}" type="datetimeFigureOut">
              <a:rPr lang="en-GB" smtClean="0"/>
              <a:t>02/07/2019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D1CA7E-3F46-4AB0-9D19-457CEEF6CC6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09481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6002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D1CA7E-3F46-4AB0-9D19-457CEEF6CC6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5775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B05F-E206-4FF8-A1AC-8A3BE00EF632}" type="datetimeFigureOut">
              <a:rPr lang="en-GB" smtClean="0"/>
              <a:pPr/>
              <a:t>02/07/2019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C86081-90BC-4403-BD7B-0963314B0A94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Sargis and Simmons (2019) Diabetologia DOI 10.1007/s00125-019-4940-z</a:t>
            </a:r>
          </a:p>
          <a:p>
            <a:r>
              <a:rPr lang="en-GB" sz="1200" dirty="0"/>
              <a:t>© Springer-Verlag GmbH Germany, part of Springer Nature 2019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Sources of endocrine disrupting chemicals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AE0881A-FEE7-4A85-9017-C23C775D07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3608" y="826533"/>
            <a:ext cx="7128792" cy="49067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599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797133"/>
            <a:ext cx="7128792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1600" dirty="0"/>
          </a:p>
          <a:p>
            <a:r>
              <a:rPr lang="en-GB" dirty="0"/>
              <a:t>Sargis and Simmons (2019) Diabetologia DOI 10.1007/s00125-019-4940-z</a:t>
            </a:r>
            <a:endParaRPr lang="en-GB" dirty="0">
              <a:solidFill>
                <a:srgbClr val="FF0000"/>
              </a:solidFill>
            </a:endParaRPr>
          </a:p>
          <a:p>
            <a:r>
              <a:rPr lang="en-GB" sz="1200" dirty="0"/>
              <a:t>© 2006 Nature Publishing Group/Springer Nature. Adapted by permission from Kahn et al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1520" y="272842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Endocrine disrupting chemicals associated with type 2 diabetes pathogenesis and their proposed mechanisms of action</a:t>
            </a:r>
            <a:endParaRPr lang="en-GB" sz="2000" b="1" dirty="0"/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DEB5352-D654-4B2E-AA23-4589777171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7274" y="1261028"/>
            <a:ext cx="7429452" cy="4493344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5674603"/>
            <a:ext cx="799288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dirty="0"/>
              <a:t>Sargis and Simmons (2019) Diabetologia DOI 10.1007/s00125-019-4940-z </a:t>
            </a:r>
          </a:p>
          <a:p>
            <a:r>
              <a:rPr lang="en-GB" sz="1200" dirty="0"/>
              <a:t>© Springer-Verlag GmbH Germany, part of Springer Nature 2019</a:t>
            </a:r>
          </a:p>
        </p:txBody>
      </p:sp>
      <p:pic>
        <p:nvPicPr>
          <p:cNvPr id="9" name="Picture 8" descr="diabetologia logo.t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236296" y="6165304"/>
            <a:ext cx="1675152" cy="4748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87129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/>
              <a:t>Influence of endocrine </a:t>
            </a:r>
            <a:r>
              <a:rPr lang="en-GB" sz="2000" b="1"/>
              <a:t>disrupting chemicals </a:t>
            </a:r>
            <a:r>
              <a:rPr lang="en-GB" sz="2000" b="1" dirty="0"/>
              <a:t>across the lifespan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F7F5E9-B31F-472A-92C8-41D1092B70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59632" y="1033157"/>
            <a:ext cx="6629836" cy="4700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6165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99</Words>
  <Application>Microsoft Office PowerPoint</Application>
  <PresentationFormat>On-screen Show (4:3)</PresentationFormat>
  <Paragraphs>14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Office Theme</vt:lpstr>
      <vt:lpstr>PowerPoint Presentation</vt:lpstr>
      <vt:lpstr>PowerPoint Presentation</vt:lpstr>
      <vt:lpstr>PowerPoint Presentation</vt:lpstr>
    </vt:vector>
  </TitlesOfParts>
  <Company>University of Bristol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bzxjn</dc:creator>
  <cp:lastModifiedBy>Jose Ruffino</cp:lastModifiedBy>
  <cp:revision>34</cp:revision>
  <dcterms:created xsi:type="dcterms:W3CDTF">2016-06-15T12:53:43Z</dcterms:created>
  <dcterms:modified xsi:type="dcterms:W3CDTF">2019-07-02T13:43:22Z</dcterms:modified>
</cp:coreProperties>
</file>