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6858000" cy="12192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94F9"/>
    <a:srgbClr val="3160F0"/>
    <a:srgbClr val="FF3232"/>
    <a:srgbClr val="FF9696"/>
    <a:srgbClr val="CD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93088" autoAdjust="0"/>
  </p:normalViewPr>
  <p:slideViewPr>
    <p:cSldViewPr snapToGrid="0" snapToObjects="1">
      <p:cViewPr varScale="1">
        <p:scale>
          <a:sx n="59" d="100"/>
          <a:sy n="59" d="100"/>
        </p:scale>
        <p:origin x="27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D2129-6365-1A4D-A789-211E878C620F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CEC07-35D8-E748-B247-5488B79036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686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31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78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00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122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554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16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98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399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48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05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65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0B873-5879-C543-8DA9-781101861A99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C2A21-6AD3-254B-A020-4AA6F44E5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696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0" y="0"/>
            <a:ext cx="6858000" cy="10939993"/>
            <a:chOff x="0" y="0"/>
            <a:chExt cx="6858000" cy="10939993"/>
          </a:xfrm>
        </p:grpSpPr>
        <p:sp>
          <p:nvSpPr>
            <p:cNvPr id="2" name="テキスト ボックス 1">
              <a:extLst>
                <a:ext uri="{FF2B5EF4-FFF2-40B4-BE49-F238E27FC236}">
                  <a16:creationId xmlns="" xmlns:a16="http://schemas.microsoft.com/office/drawing/2014/main" id="{E88F3266-B846-2E4A-A3EE-A3B22BC7883D}"/>
                </a:ext>
              </a:extLst>
            </p:cNvPr>
            <p:cNvSpPr txBox="1"/>
            <p:nvPr/>
          </p:nvSpPr>
          <p:spPr>
            <a:xfrm>
              <a:off x="0" y="10570661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Figure </a:t>
              </a:r>
              <a:r>
                <a:rPr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S1</a:t>
              </a:r>
              <a:endParaRPr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6858000" cy="9515626"/>
            </a:xfrm>
            <a:prstGeom prst="rect">
              <a:avLst/>
            </a:prstGeom>
          </p:spPr>
        </p:pic>
        <p:grpSp>
          <p:nvGrpSpPr>
            <p:cNvPr id="32" name="グループ化 31"/>
            <p:cNvGrpSpPr/>
            <p:nvPr/>
          </p:nvGrpSpPr>
          <p:grpSpPr>
            <a:xfrm>
              <a:off x="5719856" y="9515626"/>
              <a:ext cx="1138144" cy="1424367"/>
              <a:chOff x="5040202" y="10536072"/>
              <a:chExt cx="1138144" cy="1424367"/>
            </a:xfrm>
          </p:grpSpPr>
          <p:sp>
            <p:nvSpPr>
              <p:cNvPr id="33" name="テキスト ボックス 32">
                <a:extLst>
                  <a:ext uri="{FF2B5EF4-FFF2-40B4-BE49-F238E27FC236}">
                    <a16:creationId xmlns="" xmlns:a16="http://schemas.microsoft.com/office/drawing/2014/main" id="{8A6AABAC-15B9-B049-AE01-92CE3BCB709B}"/>
                  </a:ext>
                </a:extLst>
              </p:cNvPr>
              <p:cNvSpPr txBox="1"/>
              <p:nvPr/>
            </p:nvSpPr>
            <p:spPr>
              <a:xfrm>
                <a:off x="5619843" y="11698829"/>
                <a:ext cx="5068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Adult</a:t>
                </a:r>
                <a:endParaRPr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="" xmlns:a16="http://schemas.microsoft.com/office/drawing/2014/main" id="{FEFAAE13-60AE-1040-8098-3D3939BED9D8}"/>
                  </a:ext>
                </a:extLst>
              </p:cNvPr>
              <p:cNvSpPr/>
              <p:nvPr/>
            </p:nvSpPr>
            <p:spPr>
              <a:xfrm>
                <a:off x="5098346" y="10536072"/>
                <a:ext cx="1080000" cy="8808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="" xmlns:a16="http://schemas.microsoft.com/office/drawing/2014/main" id="{1ED5058D-1644-494F-8EA0-47D4FB5FB6BF}"/>
                  </a:ext>
                </a:extLst>
              </p:cNvPr>
              <p:cNvSpPr txBox="1"/>
              <p:nvPr/>
            </p:nvSpPr>
            <p:spPr>
              <a:xfrm>
                <a:off x="5040202" y="11698827"/>
                <a:ext cx="71846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Neonate</a:t>
                </a:r>
                <a:endParaRPr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" name="直線コネクタ 35">
                <a:extLst>
                  <a:ext uri="{FF2B5EF4-FFF2-40B4-BE49-F238E27FC236}">
                    <a16:creationId xmlns="" xmlns:a16="http://schemas.microsoft.com/office/drawing/2014/main" id="{9C9B2598-698F-E740-A92C-0097061D7BCA}"/>
                  </a:ext>
                </a:extLst>
              </p:cNvPr>
              <p:cNvCxnSpPr/>
              <p:nvPr/>
            </p:nvCxnSpPr>
            <p:spPr>
              <a:xfrm>
                <a:off x="5183435" y="11675269"/>
                <a:ext cx="43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グループ化 36"/>
              <p:cNvGrpSpPr/>
              <p:nvPr/>
            </p:nvGrpSpPr>
            <p:grpSpPr>
              <a:xfrm>
                <a:off x="5112287" y="10786927"/>
                <a:ext cx="574297" cy="905478"/>
                <a:chOff x="5118716" y="10786927"/>
                <a:chExt cx="574297" cy="905478"/>
              </a:xfrm>
            </p:grpSpPr>
            <p:sp>
              <p:nvSpPr>
                <p:cNvPr id="70" name="テキスト ボックス 69">
                  <a:extLst>
                    <a:ext uri="{FF2B5EF4-FFF2-40B4-BE49-F238E27FC236}">
                      <a16:creationId xmlns="" xmlns:a16="http://schemas.microsoft.com/office/drawing/2014/main" id="{7E36D037-790E-5440-8DCF-5F7EE800B2AE}"/>
                    </a:ext>
                  </a:extLst>
                </p:cNvPr>
                <p:cNvSpPr txBox="1"/>
                <p:nvPr/>
              </p:nvSpPr>
              <p:spPr>
                <a:xfrm>
                  <a:off x="5118716" y="11430795"/>
                  <a:ext cx="35779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Air</a:t>
                  </a:r>
                </a:p>
              </p:txBody>
            </p:sp>
            <p:sp>
              <p:nvSpPr>
                <p:cNvPr id="71" name="テキスト ボックス 70">
                  <a:extLst>
                    <a:ext uri="{FF2B5EF4-FFF2-40B4-BE49-F238E27FC236}">
                      <a16:creationId xmlns="" xmlns:a16="http://schemas.microsoft.com/office/drawing/2014/main" id="{076A99A5-2902-674B-BE54-D4D5E174DED8}"/>
                    </a:ext>
                  </a:extLst>
                </p:cNvPr>
                <p:cNvSpPr txBox="1"/>
                <p:nvPr/>
              </p:nvSpPr>
              <p:spPr>
                <a:xfrm>
                  <a:off x="5346443" y="11430795"/>
                  <a:ext cx="34657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</a:t>
                  </a:r>
                  <a:r>
                    <a:rPr lang="en-US" altLang="ja-JP" sz="11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72" name="正方形/長方形 71">
                  <a:extLst>
                    <a:ext uri="{FF2B5EF4-FFF2-40B4-BE49-F238E27FC236}">
                      <a16:creationId xmlns="" xmlns:a16="http://schemas.microsoft.com/office/drawing/2014/main" id="{80B36CF7-1828-D443-A2BC-1224BE39663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203516" y="10786927"/>
                  <a:ext cx="180000" cy="630003"/>
                </a:xfrm>
                <a:prstGeom prst="rect">
                  <a:avLst/>
                </a:prstGeom>
                <a:solidFill>
                  <a:srgbClr val="3264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正方形/長方形 72">
                  <a:extLst>
                    <a:ext uri="{FF2B5EF4-FFF2-40B4-BE49-F238E27FC236}">
                      <a16:creationId xmlns="" xmlns:a16="http://schemas.microsoft.com/office/drawing/2014/main" id="{10E173A9-5CA4-A24E-88C1-B5FEEDF54A4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433403" y="10786927"/>
                  <a:ext cx="180000" cy="630003"/>
                </a:xfrm>
                <a:prstGeom prst="rect">
                  <a:avLst/>
                </a:prstGeom>
                <a:solidFill>
                  <a:srgbClr val="FF3232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4" name="グループ化 63"/>
              <p:cNvGrpSpPr/>
              <p:nvPr/>
            </p:nvGrpSpPr>
            <p:grpSpPr>
              <a:xfrm>
                <a:off x="5576608" y="10786927"/>
                <a:ext cx="593340" cy="905479"/>
                <a:chOff x="5576608" y="10786927"/>
                <a:chExt cx="593340" cy="905479"/>
              </a:xfrm>
            </p:grpSpPr>
            <p:sp>
              <p:nvSpPr>
                <p:cNvPr id="66" name="テキスト ボックス 65">
                  <a:extLst>
                    <a:ext uri="{FF2B5EF4-FFF2-40B4-BE49-F238E27FC236}">
                      <a16:creationId xmlns="" xmlns:a16="http://schemas.microsoft.com/office/drawing/2014/main" id="{8ABCBBB3-844B-984C-9AD8-25820D9A3BCF}"/>
                    </a:ext>
                  </a:extLst>
                </p:cNvPr>
                <p:cNvSpPr txBox="1"/>
                <p:nvPr/>
              </p:nvSpPr>
              <p:spPr>
                <a:xfrm>
                  <a:off x="5576608" y="11430796"/>
                  <a:ext cx="35779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Air</a:t>
                  </a:r>
                </a:p>
              </p:txBody>
            </p:sp>
            <p:sp>
              <p:nvSpPr>
                <p:cNvPr id="67" name="テキスト ボックス 66">
                  <a:extLst>
                    <a:ext uri="{FF2B5EF4-FFF2-40B4-BE49-F238E27FC236}">
                      <a16:creationId xmlns="" xmlns:a16="http://schemas.microsoft.com/office/drawing/2014/main" id="{F89BC4DE-CD57-084B-96C6-B14E77A20E55}"/>
                    </a:ext>
                  </a:extLst>
                </p:cNvPr>
                <p:cNvSpPr txBox="1"/>
                <p:nvPr/>
              </p:nvSpPr>
              <p:spPr>
                <a:xfrm>
                  <a:off x="5823378" y="11430796"/>
                  <a:ext cx="34657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</a:t>
                  </a:r>
                  <a:r>
                    <a:rPr lang="en-US" altLang="ja-JP" sz="11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68" name="正方形/長方形 67">
                  <a:extLst>
                    <a:ext uri="{FF2B5EF4-FFF2-40B4-BE49-F238E27FC236}">
                      <a16:creationId xmlns="" xmlns:a16="http://schemas.microsoft.com/office/drawing/2014/main" id="{BC1CDD0E-F80D-214C-BA5D-3A098DC6806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663290" y="10786927"/>
                  <a:ext cx="180000" cy="630003"/>
                </a:xfrm>
                <a:prstGeom prst="rect">
                  <a:avLst/>
                </a:prstGeom>
                <a:solidFill>
                  <a:srgbClr val="9696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正方形/長方形 68">
                  <a:extLst>
                    <a:ext uri="{FF2B5EF4-FFF2-40B4-BE49-F238E27FC236}">
                      <a16:creationId xmlns="" xmlns:a16="http://schemas.microsoft.com/office/drawing/2014/main" id="{2BBEC6FC-4CD9-6B42-9DE2-33D54C63F7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893177" y="10786927"/>
                  <a:ext cx="180000" cy="630003"/>
                </a:xfrm>
                <a:prstGeom prst="rect">
                  <a:avLst/>
                </a:prstGeom>
                <a:solidFill>
                  <a:srgbClr val="FF9696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65" name="直線コネクタ 64">
                <a:extLst>
                  <a:ext uri="{FF2B5EF4-FFF2-40B4-BE49-F238E27FC236}">
                    <a16:creationId xmlns="" xmlns:a16="http://schemas.microsoft.com/office/drawing/2014/main" id="{5C94CF3A-CA76-0240-BD14-A6B285F3FB5B}"/>
                  </a:ext>
                </a:extLst>
              </p:cNvPr>
              <p:cNvCxnSpPr/>
              <p:nvPr/>
            </p:nvCxnSpPr>
            <p:spPr>
              <a:xfrm>
                <a:off x="5657278" y="11675272"/>
                <a:ext cx="43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05806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13789</TotalTime>
  <Words>8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hp00</cp:lastModifiedBy>
  <cp:revision>43</cp:revision>
  <dcterms:created xsi:type="dcterms:W3CDTF">2018-08-04T02:01:27Z</dcterms:created>
  <dcterms:modified xsi:type="dcterms:W3CDTF">2019-06-18T10:15:34Z</dcterms:modified>
</cp:coreProperties>
</file>