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51">
          <p15:clr>
            <a:srgbClr val="A4A3A4"/>
          </p15:clr>
        </p15:guide>
        <p15:guide id="2" pos="52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71" d="100"/>
          <a:sy n="71" d="100"/>
        </p:scale>
        <p:origin x="-4800" y="-948"/>
      </p:cViewPr>
      <p:guideLst>
        <p:guide orient="horz" pos="2750"/>
        <p:guide pos="52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3C698-9345-4452-923D-0F8EDE2A42AF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43312C-7B55-4E2B-8A97-B817D73AF5A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740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EE8B-94DB-4316-AF2B-15737144082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0B11-308B-42F7-A4AE-4987D36636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501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EE8B-94DB-4316-AF2B-15737144082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0B11-308B-42F7-A4AE-4987D36636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334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EE8B-94DB-4316-AF2B-15737144082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0B11-308B-42F7-A4AE-4987D36636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24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EE8B-94DB-4316-AF2B-15737144082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0B11-308B-42F7-A4AE-4987D36636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636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EE8B-94DB-4316-AF2B-15737144082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0B11-308B-42F7-A4AE-4987D36636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222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EE8B-94DB-4316-AF2B-15737144082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0B11-308B-42F7-A4AE-4987D36636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295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EE8B-94DB-4316-AF2B-15737144082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0B11-308B-42F7-A4AE-4987D36636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404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EE8B-94DB-4316-AF2B-15737144082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0B11-308B-42F7-A4AE-4987D36636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25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EE8B-94DB-4316-AF2B-15737144082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0B11-308B-42F7-A4AE-4987D36636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255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EE8B-94DB-4316-AF2B-15737144082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0B11-308B-42F7-A4AE-4987D36636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557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EE8B-94DB-4316-AF2B-15737144082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0B11-308B-42F7-A4AE-4987D36636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62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1EE8B-94DB-4316-AF2B-15737144082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D0B11-308B-42F7-A4AE-4987D36636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72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5680631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9628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>MHH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Lu, Dongchao</dc:creator>
  <cp:lastModifiedBy>Thum, Thomas Prof. Dr. Dr.</cp:lastModifiedBy>
  <cp:revision>42</cp:revision>
  <dcterms:created xsi:type="dcterms:W3CDTF">2020-07-23T09:45:22Z</dcterms:created>
  <dcterms:modified xsi:type="dcterms:W3CDTF">2020-07-28T12:45:06Z</dcterms:modified>
</cp:coreProperties>
</file>